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4"/>
  </p:sldMasterIdLst>
  <p:notesMasterIdLst>
    <p:notesMasterId r:id="rId13"/>
  </p:notesMasterIdLst>
  <p:handoutMasterIdLst>
    <p:handoutMasterId r:id="rId14"/>
  </p:handoutMasterIdLst>
  <p:sldIdLst>
    <p:sldId id="1180" r:id="rId5"/>
    <p:sldId id="260" r:id="rId6"/>
    <p:sldId id="257" r:id="rId7"/>
    <p:sldId id="256" r:id="rId8"/>
    <p:sldId id="258" r:id="rId9"/>
    <p:sldId id="259" r:id="rId10"/>
    <p:sldId id="1223" r:id="rId11"/>
    <p:sldId id="1056" r:id="rId1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1180"/>
            <p14:sldId id="260"/>
          </p14:sldIdLst>
        </p14:section>
        <p14:section name="Corps" id="{22E56C3C-7309-4535-8941-B032EB94F240}">
          <p14:sldIdLst>
            <p14:sldId id="257"/>
            <p14:sldId id="256"/>
            <p14:sldId id="258"/>
            <p14:sldId id="259"/>
          </p14:sldIdLst>
        </p14:section>
        <p14:section name="Conclusion" id="{178D7389-06C8-4EAB-9049-C6839BB1169E}">
          <p14:sldIdLst>
            <p14:sldId id="1223"/>
            <p14:sldId id="10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D1282E"/>
    <a:srgbClr val="CCFFCC"/>
    <a:srgbClr val="E9E9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AF12B8-2490-457A-8A20-96A3B5CA2872}" v="6" dt="2025-06-28T02:57:59.7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493" autoAdjust="0"/>
  </p:normalViewPr>
  <p:slideViewPr>
    <p:cSldViewPr snapToGrid="0">
      <p:cViewPr varScale="1">
        <p:scale>
          <a:sx n="86" d="100"/>
          <a:sy n="86" d="100"/>
        </p:scale>
        <p:origin x="1470" y="300"/>
      </p:cViewPr>
      <p:guideLst/>
    </p:cSldViewPr>
  </p:slideViewPr>
  <p:outlineViewPr>
    <p:cViewPr>
      <p:scale>
        <a:sx n="33" d="100"/>
        <a:sy n="33" d="100"/>
      </p:scale>
      <p:origin x="0" y="-59418"/>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A354E579-6C7F-49E5-9288-44A7DE5D239A}"/>
    <pc:docChg chg="undo redo custSel addSld delSld modSld sldOrd modSection">
      <pc:chgData name="Matthieu GRALL" userId="cec3ba0d20552ff9" providerId="LiveId" clId="{A354E579-6C7F-49E5-9288-44A7DE5D239A}" dt="2025-02-22T10:20:05.605" v="3280" actId="20577"/>
      <pc:docMkLst>
        <pc:docMk/>
      </pc:docMkLst>
      <pc:sldChg chg="modSp del">
        <pc:chgData name="Matthieu GRALL" userId="cec3ba0d20552ff9" providerId="LiveId" clId="{A354E579-6C7F-49E5-9288-44A7DE5D239A}" dt="2025-02-22T08:52:38.294" v="1841" actId="47"/>
        <pc:sldMkLst>
          <pc:docMk/>
          <pc:sldMk cId="2705942901" sldId="1103"/>
        </pc:sldMkLst>
      </pc:sldChg>
      <pc:sldChg chg="addSp delSp modSp new mod modClrScheme chgLayout">
        <pc:chgData name="Matthieu GRALL" userId="cec3ba0d20552ff9" providerId="LiveId" clId="{A354E579-6C7F-49E5-9288-44A7DE5D239A}" dt="2025-02-22T09:15:31.728" v="1968" actId="404"/>
        <pc:sldMkLst>
          <pc:docMk/>
          <pc:sldMk cId="2858516459" sldId="1116"/>
        </pc:sldMkLst>
      </pc:sldChg>
      <pc:sldChg chg="addSp delSp modSp new mod modClrScheme modAnim chgLayout">
        <pc:chgData name="Matthieu GRALL" userId="cec3ba0d20552ff9" providerId="LiveId" clId="{A354E579-6C7F-49E5-9288-44A7DE5D239A}" dt="2025-02-22T09:52:22.987" v="2538" actId="20577"/>
        <pc:sldMkLst>
          <pc:docMk/>
          <pc:sldMk cId="2904657892" sldId="1117"/>
        </pc:sldMkLst>
      </pc:sldChg>
      <pc:sldChg chg="modSp new mod">
        <pc:chgData name="Matthieu GRALL" userId="cec3ba0d20552ff9" providerId="LiveId" clId="{A354E579-6C7F-49E5-9288-44A7DE5D239A}" dt="2025-02-22T08:32:35.619" v="1316" actId="20577"/>
        <pc:sldMkLst>
          <pc:docMk/>
          <pc:sldMk cId="858906089" sldId="1118"/>
        </pc:sldMkLst>
      </pc:sldChg>
      <pc:sldChg chg="modSp new mod">
        <pc:chgData name="Matthieu GRALL" userId="cec3ba0d20552ff9" providerId="LiveId" clId="{A354E579-6C7F-49E5-9288-44A7DE5D239A}" dt="2025-02-22T09:15:47.843" v="1976" actId="404"/>
        <pc:sldMkLst>
          <pc:docMk/>
          <pc:sldMk cId="3967936223" sldId="1119"/>
        </pc:sldMkLst>
      </pc:sldChg>
      <pc:sldChg chg="modSp new mod">
        <pc:chgData name="Matthieu GRALL" userId="cec3ba0d20552ff9" providerId="LiveId" clId="{A354E579-6C7F-49E5-9288-44A7DE5D239A}" dt="2025-02-22T09:56:37.997" v="2753" actId="404"/>
        <pc:sldMkLst>
          <pc:docMk/>
          <pc:sldMk cId="1932322543" sldId="1120"/>
        </pc:sldMkLst>
      </pc:sldChg>
      <pc:sldChg chg="addSp delSp modSp add mod">
        <pc:chgData name="Matthieu GRALL" userId="cec3ba0d20552ff9" providerId="LiveId" clId="{A354E579-6C7F-49E5-9288-44A7DE5D239A}" dt="2025-02-22T09:15:22.992" v="1964" actId="404"/>
        <pc:sldMkLst>
          <pc:docMk/>
          <pc:sldMk cId="2258595350" sldId="1121"/>
        </pc:sldMkLst>
      </pc:sldChg>
      <pc:sldChg chg="add">
        <pc:chgData name="Matthieu GRALL" userId="cec3ba0d20552ff9" providerId="LiveId" clId="{A354E579-6C7F-49E5-9288-44A7DE5D239A}" dt="2025-02-22T08:47:28.758" v="1666"/>
        <pc:sldMkLst>
          <pc:docMk/>
          <pc:sldMk cId="793694464" sldId="1122"/>
        </pc:sldMkLst>
      </pc:sldChg>
      <pc:sldChg chg="modSp add del mod">
        <pc:chgData name="Matthieu GRALL" userId="cec3ba0d20552ff9" providerId="LiveId" clId="{A354E579-6C7F-49E5-9288-44A7DE5D239A}" dt="2025-02-22T10:10:41.591" v="3092" actId="47"/>
        <pc:sldMkLst>
          <pc:docMk/>
          <pc:sldMk cId="169305743" sldId="1123"/>
        </pc:sldMkLst>
      </pc:sldChg>
      <pc:sldChg chg="modSp add mod">
        <pc:chgData name="Matthieu GRALL" userId="cec3ba0d20552ff9" providerId="LiveId" clId="{A354E579-6C7F-49E5-9288-44A7DE5D239A}" dt="2025-02-22T10:12:10.886" v="3164" actId="27636"/>
        <pc:sldMkLst>
          <pc:docMk/>
          <pc:sldMk cId="474124158" sldId="1124"/>
        </pc:sldMkLst>
      </pc:sldChg>
      <pc:sldChg chg="add">
        <pc:chgData name="Matthieu GRALL" userId="cec3ba0d20552ff9" providerId="LiveId" clId="{A354E579-6C7F-49E5-9288-44A7DE5D239A}" dt="2025-02-22T08:47:51.468" v="1667"/>
        <pc:sldMkLst>
          <pc:docMk/>
          <pc:sldMk cId="2401667870" sldId="1125"/>
        </pc:sldMkLst>
      </pc:sldChg>
      <pc:sldChg chg="add">
        <pc:chgData name="Matthieu GRALL" userId="cec3ba0d20552ff9" providerId="LiveId" clId="{A354E579-6C7F-49E5-9288-44A7DE5D239A}" dt="2025-02-22T08:47:51.468" v="1667"/>
        <pc:sldMkLst>
          <pc:docMk/>
          <pc:sldMk cId="218010953" sldId="1126"/>
        </pc:sldMkLst>
      </pc:sldChg>
      <pc:sldChg chg="modSp add">
        <pc:chgData name="Matthieu GRALL" userId="cec3ba0d20552ff9" providerId="LiveId" clId="{A354E579-6C7F-49E5-9288-44A7DE5D239A}" dt="2025-02-22T09:13:14.321" v="1931" actId="20577"/>
        <pc:sldMkLst>
          <pc:docMk/>
          <pc:sldMk cId="2008000353" sldId="1127"/>
        </pc:sldMkLst>
      </pc:sldChg>
      <pc:sldChg chg="modSp new mod">
        <pc:chgData name="Matthieu GRALL" userId="cec3ba0d20552ff9" providerId="LiveId" clId="{A354E579-6C7F-49E5-9288-44A7DE5D239A}" dt="2025-02-22T08:50:59.156" v="1840" actId="20577"/>
        <pc:sldMkLst>
          <pc:docMk/>
          <pc:sldMk cId="2806509409" sldId="1128"/>
        </pc:sldMkLst>
      </pc:sldChg>
      <pc:sldChg chg="addSp delSp modSp add mod">
        <pc:chgData name="Matthieu GRALL" userId="cec3ba0d20552ff9" providerId="LiveId" clId="{A354E579-6C7F-49E5-9288-44A7DE5D239A}" dt="2025-02-22T09:19:57.067" v="2036" actId="20577"/>
        <pc:sldMkLst>
          <pc:docMk/>
          <pc:sldMk cId="1014956570" sldId="1129"/>
        </pc:sldMkLst>
      </pc:sldChg>
      <pc:sldChg chg="add del">
        <pc:chgData name="Matthieu GRALL" userId="cec3ba0d20552ff9" providerId="LiveId" clId="{A354E579-6C7F-49E5-9288-44A7DE5D239A}" dt="2025-02-22T09:20:23.620" v="2037" actId="47"/>
        <pc:sldMkLst>
          <pc:docMk/>
          <pc:sldMk cId="2959955627" sldId="1130"/>
        </pc:sldMkLst>
      </pc:sldChg>
      <pc:sldChg chg="add">
        <pc:chgData name="Matthieu GRALL" userId="cec3ba0d20552ff9" providerId="LiveId" clId="{A354E579-6C7F-49E5-9288-44A7DE5D239A}" dt="2025-02-22T09:17:13.338" v="1980"/>
        <pc:sldMkLst>
          <pc:docMk/>
          <pc:sldMk cId="3855446942" sldId="1131"/>
        </pc:sldMkLst>
      </pc:sldChg>
      <pc:sldChg chg="modSp add mod ord">
        <pc:chgData name="Matthieu GRALL" userId="cec3ba0d20552ff9" providerId="LiveId" clId="{A354E579-6C7F-49E5-9288-44A7DE5D239A}" dt="2025-02-22T09:58:16.260" v="2755"/>
        <pc:sldMkLst>
          <pc:docMk/>
          <pc:sldMk cId="259636404" sldId="1132"/>
        </pc:sldMkLst>
      </pc:sldChg>
      <pc:sldChg chg="modSp add mod">
        <pc:chgData name="Matthieu GRALL" userId="cec3ba0d20552ff9" providerId="LiveId" clId="{A354E579-6C7F-49E5-9288-44A7DE5D239A}" dt="2025-02-22T09:53:47.318" v="2622"/>
        <pc:sldMkLst>
          <pc:docMk/>
          <pc:sldMk cId="3615714820" sldId="1133"/>
        </pc:sldMkLst>
      </pc:sldChg>
      <pc:sldChg chg="modSp add mod">
        <pc:chgData name="Matthieu GRALL" userId="cec3ba0d20552ff9" providerId="LiveId" clId="{A354E579-6C7F-49E5-9288-44A7DE5D239A}" dt="2025-02-22T09:54:24.186" v="2642" actId="20577"/>
        <pc:sldMkLst>
          <pc:docMk/>
          <pc:sldMk cId="3058020324" sldId="1134"/>
        </pc:sldMkLst>
      </pc:sldChg>
      <pc:sldChg chg="modSp add mod">
        <pc:chgData name="Matthieu GRALL" userId="cec3ba0d20552ff9" providerId="LiveId" clId="{A354E579-6C7F-49E5-9288-44A7DE5D239A}" dt="2025-02-22T10:11:18.837" v="3093" actId="20577"/>
        <pc:sldMkLst>
          <pc:docMk/>
          <pc:sldMk cId="74076825" sldId="1135"/>
        </pc:sldMkLst>
      </pc:sldChg>
      <pc:sldChg chg="add del">
        <pc:chgData name="Matthieu GRALL" userId="cec3ba0d20552ff9" providerId="LiveId" clId="{A354E579-6C7F-49E5-9288-44A7DE5D239A}" dt="2025-02-22T10:03:01.507" v="2909" actId="47"/>
        <pc:sldMkLst>
          <pc:docMk/>
          <pc:sldMk cId="1893955604" sldId="1136"/>
        </pc:sldMkLst>
      </pc:sldChg>
      <pc:sldChg chg="add">
        <pc:chgData name="Matthieu GRALL" userId="cec3ba0d20552ff9" providerId="LiveId" clId="{A354E579-6C7F-49E5-9288-44A7DE5D239A}" dt="2025-02-22T10:01:37.322" v="2860"/>
        <pc:sldMkLst>
          <pc:docMk/>
          <pc:sldMk cId="196772769" sldId="1137"/>
        </pc:sldMkLst>
      </pc:sldChg>
      <pc:sldChg chg="modSp add mod">
        <pc:chgData name="Matthieu GRALL" userId="cec3ba0d20552ff9" providerId="LiveId" clId="{A354E579-6C7F-49E5-9288-44A7DE5D239A}" dt="2025-02-22T10:03:17.425" v="2931" actId="20577"/>
        <pc:sldMkLst>
          <pc:docMk/>
          <pc:sldMk cId="3534135643" sldId="1138"/>
        </pc:sldMkLst>
      </pc:sldChg>
      <pc:sldChg chg="modSp add mod">
        <pc:chgData name="Matthieu GRALL" userId="cec3ba0d20552ff9" providerId="LiveId" clId="{A354E579-6C7F-49E5-9288-44A7DE5D239A}" dt="2025-02-22T10:10:28.661" v="3091" actId="20577"/>
        <pc:sldMkLst>
          <pc:docMk/>
          <pc:sldMk cId="1438800487" sldId="1139"/>
        </pc:sldMkLst>
      </pc:sldChg>
      <pc:sldChg chg="add">
        <pc:chgData name="Matthieu GRALL" userId="cec3ba0d20552ff9" providerId="LiveId" clId="{A354E579-6C7F-49E5-9288-44A7DE5D239A}" dt="2025-02-22T10:01:37.322" v="2860"/>
        <pc:sldMkLst>
          <pc:docMk/>
          <pc:sldMk cId="2282294363" sldId="1140"/>
        </pc:sldMkLst>
      </pc:sldChg>
      <pc:sldChg chg="modSp add mod">
        <pc:chgData name="Matthieu GRALL" userId="cec3ba0d20552ff9" providerId="LiveId" clId="{A354E579-6C7F-49E5-9288-44A7DE5D239A}" dt="2025-02-22T10:02:12.912" v="2879" actId="20577"/>
        <pc:sldMkLst>
          <pc:docMk/>
          <pc:sldMk cId="2633670147" sldId="1141"/>
        </pc:sldMkLst>
      </pc:sldChg>
      <pc:sldChg chg="addSp delSp modSp new mod modClrScheme chgLayout">
        <pc:chgData name="Matthieu GRALL" userId="cec3ba0d20552ff9" providerId="LiveId" clId="{A354E579-6C7F-49E5-9288-44A7DE5D239A}" dt="2025-02-22T10:19:03.632" v="3234" actId="700"/>
        <pc:sldMkLst>
          <pc:docMk/>
          <pc:sldMk cId="2874457299" sldId="1142"/>
        </pc:sldMkLst>
      </pc:sldChg>
      <pc:sldChg chg="modSp add mod">
        <pc:chgData name="Matthieu GRALL" userId="cec3ba0d20552ff9" providerId="LiveId" clId="{A354E579-6C7F-49E5-9288-44A7DE5D239A}" dt="2025-02-22T10:20:05.605" v="3280" actId="20577"/>
        <pc:sldMkLst>
          <pc:docMk/>
          <pc:sldMk cId="3772202389" sldId="1143"/>
        </pc:sldMkLst>
      </pc:sld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C6AF12B8-2490-457A-8A20-96A3B5CA2872}"/>
    <pc:docChg chg="undo custSel addSld delSld modSld sldOrd modSection">
      <pc:chgData name="Matthieu GRALL" userId="cec3ba0d20552ff9" providerId="LiveId" clId="{C6AF12B8-2490-457A-8A20-96A3B5CA2872}" dt="2025-06-28T03:04:21.965" v="268" actId="20577"/>
      <pc:docMkLst>
        <pc:docMk/>
      </pc:docMkLst>
      <pc:sldChg chg="addSp modSp add mod ord modClrScheme chgLayout">
        <pc:chgData name="Matthieu GRALL" userId="cec3ba0d20552ff9" providerId="LiveId" clId="{C6AF12B8-2490-457A-8A20-96A3B5CA2872}" dt="2025-06-28T03:00:20.286" v="186"/>
        <pc:sldMkLst>
          <pc:docMk/>
          <pc:sldMk cId="1882046770" sldId="256"/>
        </pc:sldMkLst>
        <pc:spChg chg="mod ord">
          <ac:chgData name="Matthieu GRALL" userId="cec3ba0d20552ff9" providerId="LiveId" clId="{C6AF12B8-2490-457A-8A20-96A3B5CA2872}" dt="2025-06-28T02:58:45.735" v="165" actId="700"/>
          <ac:spMkLst>
            <pc:docMk/>
            <pc:sldMk cId="1882046770" sldId="256"/>
            <ac:spMk id="2" creationId="{CED9DF73-2F93-60D4-6603-94362319E3FB}"/>
          </ac:spMkLst>
        </pc:spChg>
        <pc:spChg chg="mod ord">
          <ac:chgData name="Matthieu GRALL" userId="cec3ba0d20552ff9" providerId="LiveId" clId="{C6AF12B8-2490-457A-8A20-96A3B5CA2872}" dt="2025-06-28T02:58:45.735" v="165" actId="700"/>
          <ac:spMkLst>
            <pc:docMk/>
            <pc:sldMk cId="1882046770" sldId="256"/>
            <ac:spMk id="3" creationId="{5B39DF56-5453-51AC-39E5-EAD8C74CC696}"/>
          </ac:spMkLst>
        </pc:spChg>
        <pc:spChg chg="mod ord">
          <ac:chgData name="Matthieu GRALL" userId="cec3ba0d20552ff9" providerId="LiveId" clId="{C6AF12B8-2490-457A-8A20-96A3B5CA2872}" dt="2025-06-28T02:58:45.735" v="165" actId="700"/>
          <ac:spMkLst>
            <pc:docMk/>
            <pc:sldMk cId="1882046770" sldId="256"/>
            <ac:spMk id="4" creationId="{BC44CE77-BFC3-2386-C1E5-6586E2413FCC}"/>
          </ac:spMkLst>
        </pc:spChg>
        <pc:spChg chg="add mod ord">
          <ac:chgData name="Matthieu GRALL" userId="cec3ba0d20552ff9" providerId="LiveId" clId="{C6AF12B8-2490-457A-8A20-96A3B5CA2872}" dt="2025-06-28T02:58:50.052" v="166"/>
          <ac:spMkLst>
            <pc:docMk/>
            <pc:sldMk cId="1882046770" sldId="256"/>
            <ac:spMk id="6" creationId="{505DFB05-6FE2-C500-6F43-E2B6A2D2A278}"/>
          </ac:spMkLst>
        </pc:spChg>
        <pc:spChg chg="mod ord">
          <ac:chgData name="Matthieu GRALL" userId="cec3ba0d20552ff9" providerId="LiveId" clId="{C6AF12B8-2490-457A-8A20-96A3B5CA2872}" dt="2025-06-28T02:58:45.735" v="165" actId="700"/>
          <ac:spMkLst>
            <pc:docMk/>
            <pc:sldMk cId="1882046770" sldId="256"/>
            <ac:spMk id="9" creationId="{CFBF7575-F729-26EA-A987-B6E6F149CF85}"/>
          </ac:spMkLst>
        </pc:spChg>
        <pc:graphicFrameChg chg="mod">
          <ac:chgData name="Matthieu GRALL" userId="cec3ba0d20552ff9" providerId="LiveId" clId="{C6AF12B8-2490-457A-8A20-96A3B5CA2872}" dt="2025-06-28T02:58:56.973" v="172" actId="1035"/>
          <ac:graphicFrameMkLst>
            <pc:docMk/>
            <pc:sldMk cId="1882046770" sldId="256"/>
            <ac:graphicFrameMk id="7" creationId="{E53E8310-49F2-69F8-B819-40507409AC1E}"/>
          </ac:graphicFrameMkLst>
        </pc:graphicFrameChg>
      </pc:sldChg>
      <pc:sldChg chg="addSp modSp add mod ord modClrScheme chgLayout">
        <pc:chgData name="Matthieu GRALL" userId="cec3ba0d20552ff9" providerId="LiveId" clId="{C6AF12B8-2490-457A-8A20-96A3B5CA2872}" dt="2025-06-28T03:00:20.286" v="186"/>
        <pc:sldMkLst>
          <pc:docMk/>
          <pc:sldMk cId="3984237207" sldId="257"/>
        </pc:sldMkLst>
        <pc:spChg chg="mod ord">
          <ac:chgData name="Matthieu GRALL" userId="cec3ba0d20552ff9" providerId="LiveId" clId="{C6AF12B8-2490-457A-8A20-96A3B5CA2872}" dt="2025-06-28T02:58:21.847" v="159" actId="700"/>
          <ac:spMkLst>
            <pc:docMk/>
            <pc:sldMk cId="3984237207" sldId="257"/>
            <ac:spMk id="2" creationId="{53343288-BFB6-5DBE-3571-7CE28FF59FA8}"/>
          </ac:spMkLst>
        </pc:spChg>
        <pc:spChg chg="mod ord">
          <ac:chgData name="Matthieu GRALL" userId="cec3ba0d20552ff9" providerId="LiveId" clId="{C6AF12B8-2490-457A-8A20-96A3B5CA2872}" dt="2025-06-28T02:58:21.847" v="159" actId="700"/>
          <ac:spMkLst>
            <pc:docMk/>
            <pc:sldMk cId="3984237207" sldId="257"/>
            <ac:spMk id="3" creationId="{1E5582D0-3443-EAF4-64C4-41BE2897E194}"/>
          </ac:spMkLst>
        </pc:spChg>
        <pc:spChg chg="mod ord">
          <ac:chgData name="Matthieu GRALL" userId="cec3ba0d20552ff9" providerId="LiveId" clId="{C6AF12B8-2490-457A-8A20-96A3B5CA2872}" dt="2025-06-28T02:58:26.568" v="161" actId="20577"/>
          <ac:spMkLst>
            <pc:docMk/>
            <pc:sldMk cId="3984237207" sldId="257"/>
            <ac:spMk id="4" creationId="{25340DC4-AD56-E9E3-07DF-8D95574C00C2}"/>
          </ac:spMkLst>
        </pc:spChg>
        <pc:spChg chg="mod ord">
          <ac:chgData name="Matthieu GRALL" userId="cec3ba0d20552ff9" providerId="LiveId" clId="{C6AF12B8-2490-457A-8A20-96A3B5CA2872}" dt="2025-06-28T02:58:21.847" v="159" actId="700"/>
          <ac:spMkLst>
            <pc:docMk/>
            <pc:sldMk cId="3984237207" sldId="257"/>
            <ac:spMk id="5" creationId="{655CAD37-A446-9A57-2883-84C4F8C60CCC}"/>
          </ac:spMkLst>
        </pc:spChg>
        <pc:spChg chg="add mod ord">
          <ac:chgData name="Matthieu GRALL" userId="cec3ba0d20552ff9" providerId="LiveId" clId="{C6AF12B8-2490-457A-8A20-96A3B5CA2872}" dt="2025-06-28T02:58:31.784" v="162"/>
          <ac:spMkLst>
            <pc:docMk/>
            <pc:sldMk cId="3984237207" sldId="257"/>
            <ac:spMk id="6" creationId="{06C75171-7382-379D-E190-58B4F9E2CD52}"/>
          </ac:spMkLst>
        </pc:spChg>
        <pc:graphicFrameChg chg="mod ord">
          <ac:chgData name="Matthieu GRALL" userId="cec3ba0d20552ff9" providerId="LiveId" clId="{C6AF12B8-2490-457A-8A20-96A3B5CA2872}" dt="2025-06-28T02:58:21.847" v="159" actId="700"/>
          <ac:graphicFrameMkLst>
            <pc:docMk/>
            <pc:sldMk cId="3984237207" sldId="257"/>
            <ac:graphicFrameMk id="7" creationId="{97883492-F06A-6A32-7185-B069570C1946}"/>
          </ac:graphicFrameMkLst>
        </pc:graphicFrameChg>
      </pc:sldChg>
      <pc:sldChg chg="addSp modSp add mod ord modClrScheme chgLayout">
        <pc:chgData name="Matthieu GRALL" userId="cec3ba0d20552ff9" providerId="LiveId" clId="{C6AF12B8-2490-457A-8A20-96A3B5CA2872}" dt="2025-06-28T03:00:20.286" v="186"/>
        <pc:sldMkLst>
          <pc:docMk/>
          <pc:sldMk cId="3905136161" sldId="258"/>
        </pc:sldMkLst>
        <pc:spChg chg="mod ord">
          <ac:chgData name="Matthieu GRALL" userId="cec3ba0d20552ff9" providerId="LiveId" clId="{C6AF12B8-2490-457A-8A20-96A3B5CA2872}" dt="2025-06-28T02:59:11.307" v="175" actId="700"/>
          <ac:spMkLst>
            <pc:docMk/>
            <pc:sldMk cId="3905136161" sldId="258"/>
            <ac:spMk id="2" creationId="{098D3664-F6E4-ACDE-2E91-1CB728400510}"/>
          </ac:spMkLst>
        </pc:spChg>
        <pc:spChg chg="mod ord">
          <ac:chgData name="Matthieu GRALL" userId="cec3ba0d20552ff9" providerId="LiveId" clId="{C6AF12B8-2490-457A-8A20-96A3B5CA2872}" dt="2025-06-28T02:59:11.307" v="175" actId="700"/>
          <ac:spMkLst>
            <pc:docMk/>
            <pc:sldMk cId="3905136161" sldId="258"/>
            <ac:spMk id="3" creationId="{3D4C8C1F-58A7-312E-2804-D62E2F0033D7}"/>
          </ac:spMkLst>
        </pc:spChg>
        <pc:spChg chg="mod ord">
          <ac:chgData name="Matthieu GRALL" userId="cec3ba0d20552ff9" providerId="LiveId" clId="{C6AF12B8-2490-457A-8A20-96A3B5CA2872}" dt="2025-06-28T02:59:11.307" v="175" actId="700"/>
          <ac:spMkLst>
            <pc:docMk/>
            <pc:sldMk cId="3905136161" sldId="258"/>
            <ac:spMk id="4" creationId="{56A8E8B0-22CA-2FAE-F4DF-16C1C4A5551A}"/>
          </ac:spMkLst>
        </pc:spChg>
        <pc:spChg chg="mod ord">
          <ac:chgData name="Matthieu GRALL" userId="cec3ba0d20552ff9" providerId="LiveId" clId="{C6AF12B8-2490-457A-8A20-96A3B5CA2872}" dt="2025-06-28T02:59:11.307" v="175" actId="700"/>
          <ac:spMkLst>
            <pc:docMk/>
            <pc:sldMk cId="3905136161" sldId="258"/>
            <ac:spMk id="5" creationId="{6DB60804-B771-B60F-290F-056BB2C32696}"/>
          </ac:spMkLst>
        </pc:spChg>
        <pc:spChg chg="add mod ord">
          <ac:chgData name="Matthieu GRALL" userId="cec3ba0d20552ff9" providerId="LiveId" clId="{C6AF12B8-2490-457A-8A20-96A3B5CA2872}" dt="2025-06-28T02:59:16.017" v="176"/>
          <ac:spMkLst>
            <pc:docMk/>
            <pc:sldMk cId="3905136161" sldId="258"/>
            <ac:spMk id="6" creationId="{E0888117-E19D-D976-E09C-D9FB3282DBB5}"/>
          </ac:spMkLst>
        </pc:spChg>
        <pc:spChg chg="mod ord">
          <ac:chgData name="Matthieu GRALL" userId="cec3ba0d20552ff9" providerId="LiveId" clId="{C6AF12B8-2490-457A-8A20-96A3B5CA2872}" dt="2025-06-28T02:59:11.307" v="175" actId="700"/>
          <ac:spMkLst>
            <pc:docMk/>
            <pc:sldMk cId="3905136161" sldId="258"/>
            <ac:spMk id="9" creationId="{8645156B-C2FB-0B5E-C30B-368097CB06F2}"/>
          </ac:spMkLst>
        </pc:spChg>
        <pc:graphicFrameChg chg="mod ord">
          <ac:chgData name="Matthieu GRALL" userId="cec3ba0d20552ff9" providerId="LiveId" clId="{C6AF12B8-2490-457A-8A20-96A3B5CA2872}" dt="2025-06-28T02:59:11.307" v="175" actId="700"/>
          <ac:graphicFrameMkLst>
            <pc:docMk/>
            <pc:sldMk cId="3905136161" sldId="258"/>
            <ac:graphicFrameMk id="10" creationId="{8586F23E-DD03-062A-D6C2-F64E95C111EA}"/>
          </ac:graphicFrameMkLst>
        </pc:graphicFrameChg>
      </pc:sldChg>
      <pc:sldChg chg="addSp modSp add mod ord modClrScheme chgLayout">
        <pc:chgData name="Matthieu GRALL" userId="cec3ba0d20552ff9" providerId="LiveId" clId="{C6AF12B8-2490-457A-8A20-96A3B5CA2872}" dt="2025-06-28T03:00:20.286" v="186"/>
        <pc:sldMkLst>
          <pc:docMk/>
          <pc:sldMk cId="310348976" sldId="259"/>
        </pc:sldMkLst>
        <pc:spChg chg="mod ord">
          <ac:chgData name="Matthieu GRALL" userId="cec3ba0d20552ff9" providerId="LiveId" clId="{C6AF12B8-2490-457A-8A20-96A3B5CA2872}" dt="2025-06-28T02:59:25.747" v="179" actId="700"/>
          <ac:spMkLst>
            <pc:docMk/>
            <pc:sldMk cId="310348976" sldId="259"/>
            <ac:spMk id="2" creationId="{60052785-EEA5-FDEC-02A8-FF1235CA8E45}"/>
          </ac:spMkLst>
        </pc:spChg>
        <pc:spChg chg="mod ord">
          <ac:chgData name="Matthieu GRALL" userId="cec3ba0d20552ff9" providerId="LiveId" clId="{C6AF12B8-2490-457A-8A20-96A3B5CA2872}" dt="2025-06-28T02:59:25.747" v="179" actId="700"/>
          <ac:spMkLst>
            <pc:docMk/>
            <pc:sldMk cId="310348976" sldId="259"/>
            <ac:spMk id="3" creationId="{925F979D-ABEB-C288-1B84-141BE94EE5B9}"/>
          </ac:spMkLst>
        </pc:spChg>
        <pc:spChg chg="mod ord">
          <ac:chgData name="Matthieu GRALL" userId="cec3ba0d20552ff9" providerId="LiveId" clId="{C6AF12B8-2490-457A-8A20-96A3B5CA2872}" dt="2025-06-28T02:59:25.747" v="179" actId="700"/>
          <ac:spMkLst>
            <pc:docMk/>
            <pc:sldMk cId="310348976" sldId="259"/>
            <ac:spMk id="4" creationId="{B85D3FE9-2769-F707-7CBC-440B79B7A771}"/>
          </ac:spMkLst>
        </pc:spChg>
        <pc:spChg chg="mod ord">
          <ac:chgData name="Matthieu GRALL" userId="cec3ba0d20552ff9" providerId="LiveId" clId="{C6AF12B8-2490-457A-8A20-96A3B5CA2872}" dt="2025-06-28T02:59:25.747" v="179" actId="700"/>
          <ac:spMkLst>
            <pc:docMk/>
            <pc:sldMk cId="310348976" sldId="259"/>
            <ac:spMk id="6" creationId="{C804A60A-7D7F-BC98-92EB-97D5D8D2D8BA}"/>
          </ac:spMkLst>
        </pc:spChg>
        <pc:spChg chg="mod ord">
          <ac:chgData name="Matthieu GRALL" userId="cec3ba0d20552ff9" providerId="LiveId" clId="{C6AF12B8-2490-457A-8A20-96A3B5CA2872}" dt="2025-06-28T02:59:25.747" v="179" actId="700"/>
          <ac:spMkLst>
            <pc:docMk/>
            <pc:sldMk cId="310348976" sldId="259"/>
            <ac:spMk id="8" creationId="{F00CF6C6-ECD0-CD14-E504-6DFC7934CE6E}"/>
          </ac:spMkLst>
        </pc:spChg>
        <pc:spChg chg="add mod ord">
          <ac:chgData name="Matthieu GRALL" userId="cec3ba0d20552ff9" providerId="LiveId" clId="{C6AF12B8-2490-457A-8A20-96A3B5CA2872}" dt="2025-06-28T02:59:29.847" v="180"/>
          <ac:spMkLst>
            <pc:docMk/>
            <pc:sldMk cId="310348976" sldId="259"/>
            <ac:spMk id="9" creationId="{FE60B3FC-D944-E055-DA30-BA5558489C32}"/>
          </ac:spMkLst>
        </pc:spChg>
        <pc:graphicFrameChg chg="mod ord">
          <ac:chgData name="Matthieu GRALL" userId="cec3ba0d20552ff9" providerId="LiveId" clId="{C6AF12B8-2490-457A-8A20-96A3B5CA2872}" dt="2025-06-28T02:59:25.747" v="179" actId="700"/>
          <ac:graphicFrameMkLst>
            <pc:docMk/>
            <pc:sldMk cId="310348976" sldId="259"/>
            <ac:graphicFrameMk id="5" creationId="{84077CA9-6AB5-BA99-5E2A-796E306CF047}"/>
          </ac:graphicFrameMkLst>
        </pc:graphicFrameChg>
      </pc:sldChg>
      <pc:sldChg chg="addSp delSp modSp add mod modClrScheme chgLayout">
        <pc:chgData name="Matthieu GRALL" userId="cec3ba0d20552ff9" providerId="LiveId" clId="{C6AF12B8-2490-457A-8A20-96A3B5CA2872}" dt="2025-06-28T02:56:33.178" v="145"/>
        <pc:sldMkLst>
          <pc:docMk/>
          <pc:sldMk cId="2279512858" sldId="260"/>
        </pc:sldMkLst>
        <pc:spChg chg="del mod">
          <ac:chgData name="Matthieu GRALL" userId="cec3ba0d20552ff9" providerId="LiveId" clId="{C6AF12B8-2490-457A-8A20-96A3B5CA2872}" dt="2025-06-28T02:54:44.171" v="120" actId="478"/>
          <ac:spMkLst>
            <pc:docMk/>
            <pc:sldMk cId="2279512858" sldId="260"/>
            <ac:spMk id="2" creationId="{74FD1974-1454-5FA0-C9CB-57B0800B1E2D}"/>
          </ac:spMkLst>
        </pc:spChg>
        <pc:spChg chg="add mod ord">
          <ac:chgData name="Matthieu GRALL" userId="cec3ba0d20552ff9" providerId="LiveId" clId="{C6AF12B8-2490-457A-8A20-96A3B5CA2872}" dt="2025-06-28T02:55:00.729" v="126"/>
          <ac:spMkLst>
            <pc:docMk/>
            <pc:sldMk cId="2279512858" sldId="260"/>
            <ac:spMk id="3" creationId="{4EB754D1-DD16-111D-8039-72C38C13EAFC}"/>
          </ac:spMkLst>
        </pc:spChg>
        <pc:spChg chg="del mod ord">
          <ac:chgData name="Matthieu GRALL" userId="cec3ba0d20552ff9" providerId="LiveId" clId="{C6AF12B8-2490-457A-8A20-96A3B5CA2872}" dt="2025-06-28T02:55:58.759" v="144" actId="478"/>
          <ac:spMkLst>
            <pc:docMk/>
            <pc:sldMk cId="2279512858" sldId="260"/>
            <ac:spMk id="4" creationId="{94A61C39-9D1F-3204-835F-D980CCD1BF9A}"/>
          </ac:spMkLst>
        </pc:spChg>
        <pc:spChg chg="mod ord">
          <ac:chgData name="Matthieu GRALL" userId="cec3ba0d20552ff9" providerId="LiveId" clId="{C6AF12B8-2490-457A-8A20-96A3B5CA2872}" dt="2025-06-28T02:55:53.559" v="143" actId="255"/>
          <ac:spMkLst>
            <pc:docMk/>
            <pc:sldMk cId="2279512858" sldId="260"/>
            <ac:spMk id="5" creationId="{41A7D3F7-7AC0-9ED1-CC33-9CF501257FE4}"/>
          </ac:spMkLst>
        </pc:spChg>
        <pc:spChg chg="del mod ord">
          <ac:chgData name="Matthieu GRALL" userId="cec3ba0d20552ff9" providerId="LiveId" clId="{C6AF12B8-2490-457A-8A20-96A3B5CA2872}" dt="2025-06-28T02:55:34.339" v="135" actId="478"/>
          <ac:spMkLst>
            <pc:docMk/>
            <pc:sldMk cId="2279512858" sldId="260"/>
            <ac:spMk id="6" creationId="{7C587F55-F861-A738-1488-2432AABB6B21}"/>
          </ac:spMkLst>
        </pc:spChg>
        <pc:spChg chg="mod ord">
          <ac:chgData name="Matthieu GRALL" userId="cec3ba0d20552ff9" providerId="LiveId" clId="{C6AF12B8-2490-457A-8A20-96A3B5CA2872}" dt="2025-06-28T02:55:49.619" v="142" actId="403"/>
          <ac:spMkLst>
            <pc:docMk/>
            <pc:sldMk cId="2279512858" sldId="260"/>
            <ac:spMk id="7" creationId="{8B759121-E16C-4EF8-F7C8-A1BC24C55BA5}"/>
          </ac:spMkLst>
        </pc:spChg>
        <pc:spChg chg="add mod">
          <ac:chgData name="Matthieu GRALL" userId="cec3ba0d20552ff9" providerId="LiveId" clId="{C6AF12B8-2490-457A-8A20-96A3B5CA2872}" dt="2025-06-28T02:56:33.178" v="145"/>
          <ac:spMkLst>
            <pc:docMk/>
            <pc:sldMk cId="2279512858" sldId="260"/>
            <ac:spMk id="8" creationId="{F4CA9340-459D-A005-B0AC-F61DC32D201A}"/>
          </ac:spMkLst>
        </pc:spChg>
        <pc:spChg chg="add mod">
          <ac:chgData name="Matthieu GRALL" userId="cec3ba0d20552ff9" providerId="LiveId" clId="{C6AF12B8-2490-457A-8A20-96A3B5CA2872}" dt="2025-06-28T02:56:33.178" v="145"/>
          <ac:spMkLst>
            <pc:docMk/>
            <pc:sldMk cId="2279512858" sldId="260"/>
            <ac:spMk id="9" creationId="{BB8257E5-40D2-9CA2-DA4C-415970D68896}"/>
          </ac:spMkLst>
        </pc:spChg>
        <pc:spChg chg="add mod">
          <ac:chgData name="Matthieu GRALL" userId="cec3ba0d20552ff9" providerId="LiveId" clId="{C6AF12B8-2490-457A-8A20-96A3B5CA2872}" dt="2025-06-28T02:56:33.178" v="145"/>
          <ac:spMkLst>
            <pc:docMk/>
            <pc:sldMk cId="2279512858" sldId="260"/>
            <ac:spMk id="10" creationId="{3E3F4241-F4D5-43AC-691B-E1167ACC840B}"/>
          </ac:spMkLst>
        </pc:spChg>
      </pc:sldChg>
      <pc:sldChg chg="del">
        <pc:chgData name="Matthieu GRALL" userId="cec3ba0d20552ff9" providerId="LiveId" clId="{C6AF12B8-2490-457A-8A20-96A3B5CA2872}" dt="2025-06-28T02:59:59.327" v="181" actId="47"/>
        <pc:sldMkLst>
          <pc:docMk/>
          <pc:sldMk cId="83597079" sldId="403"/>
        </pc:sldMkLst>
      </pc:sldChg>
      <pc:sldChg chg="modSp mod">
        <pc:chgData name="Matthieu GRALL" userId="cec3ba0d20552ff9" providerId="LiveId" clId="{C6AF12B8-2490-457A-8A20-96A3B5CA2872}" dt="2025-06-28T03:04:21.965" v="268" actId="20577"/>
        <pc:sldMkLst>
          <pc:docMk/>
          <pc:sldMk cId="3676879581" sldId="1056"/>
        </pc:sldMkLst>
        <pc:spChg chg="mod">
          <ac:chgData name="Matthieu GRALL" userId="cec3ba0d20552ff9" providerId="LiveId" clId="{C6AF12B8-2490-457A-8A20-96A3B5CA2872}" dt="2025-06-28T03:04:21.965" v="268" actId="20577"/>
          <ac:spMkLst>
            <pc:docMk/>
            <pc:sldMk cId="3676879581" sldId="1056"/>
            <ac:spMk id="7" creationId="{3B111B93-3E32-4B76-AA9E-FA27A4010B47}"/>
          </ac:spMkLst>
        </pc:spChg>
      </pc:sldChg>
      <pc:sldChg chg="addSp delSp modSp mod">
        <pc:chgData name="Matthieu GRALL" userId="cec3ba0d20552ff9" providerId="LiveId" clId="{C6AF12B8-2490-457A-8A20-96A3B5CA2872}" dt="2025-06-28T02:58:01.098" v="158" actId="20577"/>
        <pc:sldMkLst>
          <pc:docMk/>
          <pc:sldMk cId="208998327" sldId="1180"/>
        </pc:sldMkLst>
        <pc:spChg chg="mod">
          <ac:chgData name="Matthieu GRALL" userId="cec3ba0d20552ff9" providerId="LiveId" clId="{C6AF12B8-2490-457A-8A20-96A3B5CA2872}" dt="2025-06-28T02:54:32.569" v="118" actId="20577"/>
          <ac:spMkLst>
            <pc:docMk/>
            <pc:sldMk cId="208998327" sldId="1180"/>
            <ac:spMk id="2" creationId="{5E174DDF-A996-10A0-CA51-624E278706B2}"/>
          </ac:spMkLst>
        </pc:spChg>
        <pc:spChg chg="add mod">
          <ac:chgData name="Matthieu GRALL" userId="cec3ba0d20552ff9" providerId="LiveId" clId="{C6AF12B8-2490-457A-8A20-96A3B5CA2872}" dt="2025-06-28T02:54:08.609" v="56" actId="20577"/>
          <ac:spMkLst>
            <pc:docMk/>
            <pc:sldMk cId="208998327" sldId="1180"/>
            <ac:spMk id="3" creationId="{8FFD0DDA-4100-54F4-049D-958511088E74}"/>
          </ac:spMkLst>
        </pc:spChg>
        <pc:spChg chg="add del mod">
          <ac:chgData name="Matthieu GRALL" userId="cec3ba0d20552ff9" providerId="LiveId" clId="{C6AF12B8-2490-457A-8A20-96A3B5CA2872}" dt="2025-06-28T02:58:01.098" v="158" actId="20577"/>
          <ac:spMkLst>
            <pc:docMk/>
            <pc:sldMk cId="208998327" sldId="1180"/>
            <ac:spMk id="5" creationId="{634642AD-7787-1A3F-8BAC-E45C58ABA037}"/>
          </ac:spMkLst>
        </pc:spChg>
        <pc:spChg chg="add del mod">
          <ac:chgData name="Matthieu GRALL" userId="cec3ba0d20552ff9" providerId="LiveId" clId="{C6AF12B8-2490-457A-8A20-96A3B5CA2872}" dt="2025-06-28T02:57:57.167" v="156" actId="478"/>
          <ac:spMkLst>
            <pc:docMk/>
            <pc:sldMk cId="208998327" sldId="1180"/>
            <ac:spMk id="6" creationId="{C8B1FECF-3FA9-8A74-4CEB-09F3F2207EDF}"/>
          </ac:spMkLst>
        </pc:spChg>
        <pc:spChg chg="del mod">
          <ac:chgData name="Matthieu GRALL" userId="cec3ba0d20552ff9" providerId="LiveId" clId="{C6AF12B8-2490-457A-8A20-96A3B5CA2872}" dt="2025-06-28T02:57:22.448" v="146" actId="478"/>
          <ac:spMkLst>
            <pc:docMk/>
            <pc:sldMk cId="208998327" sldId="1180"/>
            <ac:spMk id="7" creationId="{69AD83A0-C3F8-8864-0AD6-FFFB67320511}"/>
          </ac:spMkLst>
        </pc:spChg>
        <pc:spChg chg="add mod">
          <ac:chgData name="Matthieu GRALL" userId="cec3ba0d20552ff9" providerId="LiveId" clId="{C6AF12B8-2490-457A-8A20-96A3B5CA2872}" dt="2025-06-28T02:57:22.948" v="147"/>
          <ac:spMkLst>
            <pc:docMk/>
            <pc:sldMk cId="208998327" sldId="1180"/>
            <ac:spMk id="8" creationId="{E73EA6A8-74E3-3AEB-44A1-089354717503}"/>
          </ac:spMkLst>
        </pc:spChg>
        <pc:spChg chg="add mod">
          <ac:chgData name="Matthieu GRALL" userId="cec3ba0d20552ff9" providerId="LiveId" clId="{C6AF12B8-2490-457A-8A20-96A3B5CA2872}" dt="2025-06-28T02:57:22.948" v="147"/>
          <ac:spMkLst>
            <pc:docMk/>
            <pc:sldMk cId="208998327" sldId="1180"/>
            <ac:spMk id="9" creationId="{EB934698-BE1C-B21E-3E8F-56546B2FC3A4}"/>
          </ac:spMkLst>
        </pc:spChg>
        <pc:spChg chg="add del">
          <ac:chgData name="Matthieu GRALL" userId="cec3ba0d20552ff9" providerId="LiveId" clId="{C6AF12B8-2490-457A-8A20-96A3B5CA2872}" dt="2025-06-28T02:57:38.388" v="151" actId="22"/>
          <ac:spMkLst>
            <pc:docMk/>
            <pc:sldMk cId="208998327" sldId="1180"/>
            <ac:spMk id="11" creationId="{F8AB537C-7F35-3D8D-9423-2C6B7D5B259D}"/>
          </ac:spMkLst>
        </pc:spChg>
      </pc:sldChg>
      <pc:sldChg chg="del">
        <pc:chgData name="Matthieu GRALL" userId="cec3ba0d20552ff9" providerId="LiveId" clId="{C6AF12B8-2490-457A-8A20-96A3B5CA2872}" dt="2025-06-28T03:00:02.122" v="182" actId="47"/>
        <pc:sldMkLst>
          <pc:docMk/>
          <pc:sldMk cId="654064814" sldId="1181"/>
        </pc:sldMkLst>
      </pc:sldChg>
      <pc:sldChg chg="addSp modSp del mod chgLayout">
        <pc:chgData name="Matthieu GRALL" userId="cec3ba0d20552ff9" providerId="LiveId" clId="{C6AF12B8-2490-457A-8A20-96A3B5CA2872}" dt="2025-06-28T03:02:51.616" v="188" actId="47"/>
        <pc:sldMkLst>
          <pc:docMk/>
          <pc:sldMk cId="3382028266" sldId="1226"/>
        </pc:sldMkLst>
        <pc:spChg chg="add mod ord">
          <ac:chgData name="Matthieu GRALL" userId="cec3ba0d20552ff9" providerId="LiveId" clId="{C6AF12B8-2490-457A-8A20-96A3B5CA2872}" dt="2025-06-28T03:00:55.161" v="187" actId="700"/>
          <ac:spMkLst>
            <pc:docMk/>
            <pc:sldMk cId="3382028266" sldId="1226"/>
            <ac:spMk id="2" creationId="{A277EFEE-9D76-0124-5550-C9E3A80D142A}"/>
          </ac:spMkLst>
        </pc:spChg>
        <pc:spChg chg="mod ord">
          <ac:chgData name="Matthieu GRALL" userId="cec3ba0d20552ff9" providerId="LiveId" clId="{C6AF12B8-2490-457A-8A20-96A3B5CA2872}" dt="2025-06-28T03:00:55.161" v="187" actId="700"/>
          <ac:spMkLst>
            <pc:docMk/>
            <pc:sldMk cId="3382028266" sldId="1226"/>
            <ac:spMk id="16" creationId="{9803E23C-E639-EAEF-A06F-BF6DB208E34B}"/>
          </ac:spMkLst>
        </pc:spChg>
        <pc:spChg chg="mod ord">
          <ac:chgData name="Matthieu GRALL" userId="cec3ba0d20552ff9" providerId="LiveId" clId="{C6AF12B8-2490-457A-8A20-96A3B5CA2872}" dt="2025-06-28T03:00:55.161" v="187" actId="700"/>
          <ac:spMkLst>
            <pc:docMk/>
            <pc:sldMk cId="3382028266" sldId="1226"/>
            <ac:spMk id="18" creationId="{1A928015-A991-E4C4-3BFB-F2740C99DC55}"/>
          </ac:spMkLst>
        </pc:spChg>
      </pc:sldChg>
      <pc:sldChg chg="del">
        <pc:chgData name="Matthieu GRALL" userId="cec3ba0d20552ff9" providerId="LiveId" clId="{C6AF12B8-2490-457A-8A20-96A3B5CA2872}" dt="2025-06-28T03:00:06.897" v="183" actId="47"/>
        <pc:sldMkLst>
          <pc:docMk/>
          <pc:sldMk cId="1282855334" sldId="1227"/>
        </pc:sldMkLst>
      </pc:sldChg>
      <pc:sldChg chg="modSp del mod">
        <pc:chgData name="Matthieu GRALL" userId="cec3ba0d20552ff9" providerId="LiveId" clId="{C6AF12B8-2490-457A-8A20-96A3B5CA2872}" dt="2025-06-28T03:00:08.227" v="184" actId="47"/>
        <pc:sldMkLst>
          <pc:docMk/>
          <pc:sldMk cId="2867756400" sldId="1228"/>
        </pc:sldMkLst>
        <pc:spChg chg="mod">
          <ac:chgData name="Matthieu GRALL" userId="cec3ba0d20552ff9" providerId="LiveId" clId="{C6AF12B8-2490-457A-8A20-96A3B5CA2872}" dt="2025-06-28T02:53:04.189" v="5" actId="27636"/>
          <ac:spMkLst>
            <pc:docMk/>
            <pc:sldMk cId="2867756400" sldId="1228"/>
            <ac:spMk id="2" creationId="{B1D32993-BDB8-1935-8DD0-0E1A8795BC09}"/>
          </ac:spMkLst>
        </pc:spChg>
      </pc:sldChg>
    </pc:docChg>
  </pc:docChgLst>
  <pc:docChgLst>
    <pc:chgData name="Matthieu GRALL" userId="cec3ba0d20552ff9" providerId="LiveId" clId="{7078BA1D-0DDB-4910-B890-79D7165836C1}"/>
    <pc:docChg chg="undo redo custSel addSld delSld modSld sldOrd modMainMaster delSection modSection">
      <pc:chgData name="Matthieu GRALL" userId="cec3ba0d20552ff9" providerId="LiveId" clId="{7078BA1D-0DDB-4910-B890-79D7165836C1}" dt="2025-06-19T08:58:19.308" v="18839" actId="17846"/>
      <pc:docMkLst>
        <pc:docMk/>
      </pc:docMkLst>
      <pc:sldChg chg="modSp del mod">
        <pc:chgData name="Matthieu GRALL" userId="cec3ba0d20552ff9" providerId="LiveId" clId="{7078BA1D-0DDB-4910-B890-79D7165836C1}" dt="2025-06-18T12:03:08.665" v="14997" actId="47"/>
        <pc:sldMkLst>
          <pc:docMk/>
          <pc:sldMk cId="613291450" sldId="263"/>
        </pc:sldMkLst>
      </pc:sldChg>
      <pc:sldChg chg="addSp delSp modSp add del mod modClrScheme chgLayout">
        <pc:chgData name="Matthieu GRALL" userId="cec3ba0d20552ff9" providerId="LiveId" clId="{7078BA1D-0DDB-4910-B890-79D7165836C1}" dt="2025-06-18T15:21:30.526" v="18769" actId="47"/>
        <pc:sldMkLst>
          <pc:docMk/>
          <pc:sldMk cId="287713102" sldId="286"/>
        </pc:sldMkLst>
      </pc:sldChg>
      <pc:sldChg chg="del">
        <pc:chgData name="Matthieu GRALL" userId="cec3ba0d20552ff9" providerId="LiveId" clId="{7078BA1D-0DDB-4910-B890-79D7165836C1}" dt="2025-06-18T12:03:56.925" v="15009" actId="2696"/>
        <pc:sldMkLst>
          <pc:docMk/>
          <pc:sldMk cId="4268509636" sldId="286"/>
        </pc:sldMkLst>
      </pc:sldChg>
      <pc:sldChg chg="del">
        <pc:chgData name="Matthieu GRALL" userId="cec3ba0d20552ff9" providerId="LiveId" clId="{7078BA1D-0DDB-4910-B890-79D7165836C1}" dt="2025-06-18T12:03:18.134" v="14998" actId="47"/>
        <pc:sldMkLst>
          <pc:docMk/>
          <pc:sldMk cId="3831612662" sldId="398"/>
        </pc:sldMkLst>
      </pc:sldChg>
      <pc:sldChg chg="del">
        <pc:chgData name="Matthieu GRALL" userId="cec3ba0d20552ff9" providerId="LiveId" clId="{7078BA1D-0DDB-4910-B890-79D7165836C1}" dt="2025-06-10T08:53:23.644" v="90" actId="47"/>
        <pc:sldMkLst>
          <pc:docMk/>
          <pc:sldMk cId="3196402734" sldId="400"/>
        </pc:sldMkLst>
      </pc:sldChg>
      <pc:sldChg chg="del">
        <pc:chgData name="Matthieu GRALL" userId="cec3ba0d20552ff9" providerId="LiveId" clId="{7078BA1D-0DDB-4910-B890-79D7165836C1}" dt="2025-06-18T12:03:56.925" v="15009" actId="2696"/>
        <pc:sldMkLst>
          <pc:docMk/>
          <pc:sldMk cId="1716500862" sldId="401"/>
        </pc:sldMkLst>
      </pc:sldChg>
      <pc:sldChg chg="modSp add del mod ord">
        <pc:chgData name="Matthieu GRALL" userId="cec3ba0d20552ff9" providerId="LiveId" clId="{7078BA1D-0DDB-4910-B890-79D7165836C1}" dt="2025-06-18T14:38:47.813" v="17738" actId="47"/>
        <pc:sldMkLst>
          <pc:docMk/>
          <pc:sldMk cId="2057955666" sldId="401"/>
        </pc:sldMkLst>
      </pc:sldChg>
      <pc:sldChg chg="addSp delSp modSp mod setBg modClrScheme modAnim chgLayout">
        <pc:chgData name="Matthieu GRALL" userId="cec3ba0d20552ff9" providerId="LiveId" clId="{7078BA1D-0DDB-4910-B890-79D7165836C1}" dt="2025-06-19T08:52:44.362" v="18788" actId="6549"/>
        <pc:sldMkLst>
          <pc:docMk/>
          <pc:sldMk cId="83597079" sldId="403"/>
        </pc:sldMkLst>
      </pc:sldChg>
      <pc:sldChg chg="addSp delSp modSp del mod modClrScheme chgLayout">
        <pc:chgData name="Matthieu GRALL" userId="cec3ba0d20552ff9" providerId="LiveId" clId="{7078BA1D-0DDB-4910-B890-79D7165836C1}" dt="2025-06-19T08:55:37.837" v="18821" actId="18676"/>
        <pc:sldMkLst>
          <pc:docMk/>
          <pc:sldMk cId="692695152" sldId="517"/>
        </pc:sldMkLst>
      </pc:sldChg>
      <pc:sldChg chg="addSp modSp del mod modClrScheme chgLayout">
        <pc:chgData name="Matthieu GRALL" userId="cec3ba0d20552ff9" providerId="LiveId" clId="{7078BA1D-0DDB-4910-B890-79D7165836C1}" dt="2025-06-19T08:55:41.907" v="18822" actId="18676"/>
        <pc:sldMkLst>
          <pc:docMk/>
          <pc:sldMk cId="234962203" sldId="603"/>
        </pc:sldMkLst>
      </pc:sldChg>
      <pc:sldChg chg="addSp modSp del mod modClrScheme chgLayout">
        <pc:chgData name="Matthieu GRALL" userId="cec3ba0d20552ff9" providerId="LiveId" clId="{7078BA1D-0DDB-4910-B890-79D7165836C1}" dt="2025-06-19T08:55:41.907" v="18822" actId="18676"/>
        <pc:sldMkLst>
          <pc:docMk/>
          <pc:sldMk cId="1633259239" sldId="614"/>
        </pc:sldMkLst>
      </pc:sldChg>
      <pc:sldChg chg="del">
        <pc:chgData name="Matthieu GRALL" userId="cec3ba0d20552ff9" providerId="LiveId" clId="{7078BA1D-0DDB-4910-B890-79D7165836C1}" dt="2025-06-18T12:03:24.799" v="14999" actId="47"/>
        <pc:sldMkLst>
          <pc:docMk/>
          <pc:sldMk cId="2311874465" sldId="632"/>
        </pc:sldMkLst>
      </pc:sldChg>
      <pc:sldChg chg="del">
        <pc:chgData name="Matthieu GRALL" userId="cec3ba0d20552ff9" providerId="LiveId" clId="{7078BA1D-0DDB-4910-B890-79D7165836C1}" dt="2025-06-18T12:03:28.852" v="15000" actId="47"/>
        <pc:sldMkLst>
          <pc:docMk/>
          <pc:sldMk cId="719667479" sldId="633"/>
        </pc:sldMkLst>
      </pc:sldChg>
      <pc:sldChg chg="del">
        <pc:chgData name="Matthieu GRALL" userId="cec3ba0d20552ff9" providerId="LiveId" clId="{7078BA1D-0DDB-4910-B890-79D7165836C1}" dt="2025-06-18T12:03:31.360" v="15001" actId="47"/>
        <pc:sldMkLst>
          <pc:docMk/>
          <pc:sldMk cId="2202489299" sldId="636"/>
        </pc:sldMkLst>
      </pc:sldChg>
      <pc:sldChg chg="del">
        <pc:chgData name="Matthieu GRALL" userId="cec3ba0d20552ff9" providerId="LiveId" clId="{7078BA1D-0DDB-4910-B890-79D7165836C1}" dt="2025-06-18T12:03:36.795" v="15003" actId="47"/>
        <pc:sldMkLst>
          <pc:docMk/>
          <pc:sldMk cId="3298835741" sldId="639"/>
        </pc:sldMkLst>
      </pc:sldChg>
      <pc:sldChg chg="del">
        <pc:chgData name="Matthieu GRALL" userId="cec3ba0d20552ff9" providerId="LiveId" clId="{7078BA1D-0DDB-4910-B890-79D7165836C1}" dt="2025-06-18T12:03:38.805" v="15004" actId="47"/>
        <pc:sldMkLst>
          <pc:docMk/>
          <pc:sldMk cId="4201772039" sldId="640"/>
        </pc:sldMkLst>
      </pc:sldChg>
      <pc:sldChg chg="del">
        <pc:chgData name="Matthieu GRALL" userId="cec3ba0d20552ff9" providerId="LiveId" clId="{7078BA1D-0DDB-4910-B890-79D7165836C1}" dt="2025-06-18T12:03:43.496" v="15005" actId="47"/>
        <pc:sldMkLst>
          <pc:docMk/>
          <pc:sldMk cId="2117377091" sldId="641"/>
        </pc:sldMkLst>
      </pc:sldChg>
      <pc:sldChg chg="del">
        <pc:chgData name="Matthieu GRALL" userId="cec3ba0d20552ff9" providerId="LiveId" clId="{7078BA1D-0DDB-4910-B890-79D7165836C1}" dt="2025-06-18T11:55:05.384" v="14933" actId="47"/>
        <pc:sldMkLst>
          <pc:docMk/>
          <pc:sldMk cId="1982286551" sldId="658"/>
        </pc:sldMkLst>
      </pc:sldChg>
      <pc:sldChg chg="modSp del mod">
        <pc:chgData name="Matthieu GRALL" userId="cec3ba0d20552ff9" providerId="LiveId" clId="{7078BA1D-0DDB-4910-B890-79D7165836C1}" dt="2025-06-18T12:33:55.636" v="15161" actId="2696"/>
        <pc:sldMkLst>
          <pc:docMk/>
          <pc:sldMk cId="0" sldId="661"/>
        </pc:sldMkLst>
      </pc:sldChg>
      <pc:sldChg chg="modSp add del mod">
        <pc:chgData name="Matthieu GRALL" userId="cec3ba0d20552ff9" providerId="LiveId" clId="{7078BA1D-0DDB-4910-B890-79D7165836C1}" dt="2025-06-18T13:05:05.022" v="15708" actId="47"/>
        <pc:sldMkLst>
          <pc:docMk/>
          <pc:sldMk cId="3261526097" sldId="661"/>
        </pc:sldMkLst>
      </pc:sldChg>
      <pc:sldChg chg="del">
        <pc:chgData name="Matthieu GRALL" userId="cec3ba0d20552ff9" providerId="LiveId" clId="{7078BA1D-0DDB-4910-B890-79D7165836C1}" dt="2025-06-18T11:55:20.328" v="14935" actId="47"/>
        <pc:sldMkLst>
          <pc:docMk/>
          <pc:sldMk cId="0" sldId="664"/>
        </pc:sldMkLst>
      </pc:sldChg>
      <pc:sldChg chg="modSp del mod">
        <pc:chgData name="Matthieu GRALL" userId="cec3ba0d20552ff9" providerId="LiveId" clId="{7078BA1D-0DDB-4910-B890-79D7165836C1}" dt="2025-06-18T12:33:55.636" v="15161" actId="2696"/>
        <pc:sldMkLst>
          <pc:docMk/>
          <pc:sldMk cId="0" sldId="665"/>
        </pc:sldMkLst>
      </pc:sldChg>
      <pc:sldChg chg="add del">
        <pc:chgData name="Matthieu GRALL" userId="cec3ba0d20552ff9" providerId="LiveId" clId="{7078BA1D-0DDB-4910-B890-79D7165836C1}" dt="2025-06-18T12:59:52.841" v="15675" actId="47"/>
        <pc:sldMkLst>
          <pc:docMk/>
          <pc:sldMk cId="726541181" sldId="665"/>
        </pc:sldMkLst>
      </pc:sldChg>
      <pc:sldChg chg="del">
        <pc:chgData name="Matthieu GRALL" userId="cec3ba0d20552ff9" providerId="LiveId" clId="{7078BA1D-0DDB-4910-B890-79D7165836C1}" dt="2025-06-18T12:03:45.025" v="15006" actId="47"/>
        <pc:sldMkLst>
          <pc:docMk/>
          <pc:sldMk cId="3302985641" sldId="717"/>
        </pc:sldMkLst>
      </pc:sldChg>
      <pc:sldChg chg="addSp delSp modSp del mod modClrScheme chgLayout">
        <pc:chgData name="Matthieu GRALL" userId="cec3ba0d20552ff9" providerId="LiveId" clId="{7078BA1D-0DDB-4910-B890-79D7165836C1}" dt="2025-06-19T08:55:41.907" v="18822" actId="18676"/>
        <pc:sldMkLst>
          <pc:docMk/>
          <pc:sldMk cId="2541567254" sldId="746"/>
        </pc:sldMkLst>
      </pc:sldChg>
      <pc:sldChg chg="addSp modSp del mod modClrScheme chgLayout">
        <pc:chgData name="Matthieu GRALL" userId="cec3ba0d20552ff9" providerId="LiveId" clId="{7078BA1D-0DDB-4910-B890-79D7165836C1}" dt="2025-06-19T08:55:41.907" v="18822" actId="18676"/>
        <pc:sldMkLst>
          <pc:docMk/>
          <pc:sldMk cId="2045758897" sldId="747"/>
        </pc:sldMkLst>
      </pc:sldChg>
      <pc:sldChg chg="del">
        <pc:chgData name="Matthieu GRALL" userId="cec3ba0d20552ff9" providerId="LiveId" clId="{7078BA1D-0DDB-4910-B890-79D7165836C1}" dt="2025-06-18T12:03:49.796" v="15008" actId="47"/>
        <pc:sldMkLst>
          <pc:docMk/>
          <pc:sldMk cId="1101431967" sldId="750"/>
        </pc:sldMkLst>
      </pc:sldChg>
      <pc:sldChg chg="addSp modSp del mod modClrScheme chgLayout">
        <pc:chgData name="Matthieu GRALL" userId="cec3ba0d20552ff9" providerId="LiveId" clId="{7078BA1D-0DDB-4910-B890-79D7165836C1}" dt="2025-06-19T08:55:41.907" v="18822" actId="18676"/>
        <pc:sldMkLst>
          <pc:docMk/>
          <pc:sldMk cId="846789428" sldId="755"/>
        </pc:sldMkLst>
      </pc:sldChg>
      <pc:sldChg chg="del">
        <pc:chgData name="Matthieu GRALL" userId="cec3ba0d20552ff9" providerId="LiveId" clId="{7078BA1D-0DDB-4910-B890-79D7165836C1}" dt="2025-06-18T11:54:54.162" v="14932" actId="47"/>
        <pc:sldMkLst>
          <pc:docMk/>
          <pc:sldMk cId="174091268" sldId="764"/>
        </pc:sldMkLst>
      </pc:sldChg>
      <pc:sldChg chg="addSp modSp del mod modClrScheme chgLayout">
        <pc:chgData name="Matthieu GRALL" userId="cec3ba0d20552ff9" providerId="LiveId" clId="{7078BA1D-0DDB-4910-B890-79D7165836C1}" dt="2025-06-19T08:55:41.907" v="18822" actId="18676"/>
        <pc:sldMkLst>
          <pc:docMk/>
          <pc:sldMk cId="3225738763" sldId="766"/>
        </pc:sldMkLst>
      </pc:sldChg>
      <pc:sldChg chg="del">
        <pc:chgData name="Matthieu GRALL" userId="cec3ba0d20552ff9" providerId="LiveId" clId="{7078BA1D-0DDB-4910-B890-79D7165836C1}" dt="2025-06-18T12:03:35.533" v="15002" actId="47"/>
        <pc:sldMkLst>
          <pc:docMk/>
          <pc:sldMk cId="203112253" sldId="867"/>
        </pc:sldMkLst>
      </pc:sldChg>
      <pc:sldChg chg="add del">
        <pc:chgData name="Matthieu GRALL" userId="cec3ba0d20552ff9" providerId="LiveId" clId="{7078BA1D-0DDB-4910-B890-79D7165836C1}" dt="2025-06-18T12:59:51.346" v="15674" actId="47"/>
        <pc:sldMkLst>
          <pc:docMk/>
          <pc:sldMk cId="2699833753" sldId="879"/>
        </pc:sldMkLst>
      </pc:sldChg>
      <pc:sldChg chg="modSp del mod">
        <pc:chgData name="Matthieu GRALL" userId="cec3ba0d20552ff9" providerId="LiveId" clId="{7078BA1D-0DDB-4910-B890-79D7165836C1}" dt="2025-06-18T12:33:55.636" v="15161" actId="2696"/>
        <pc:sldMkLst>
          <pc:docMk/>
          <pc:sldMk cId="4017258344" sldId="879"/>
        </pc:sldMkLst>
      </pc:sldChg>
      <pc:sldChg chg="modSp del mod">
        <pc:chgData name="Matthieu GRALL" userId="cec3ba0d20552ff9" providerId="LiveId" clId="{7078BA1D-0DDB-4910-B890-79D7165836C1}" dt="2025-06-18T12:33:55.636" v="15161" actId="2696"/>
        <pc:sldMkLst>
          <pc:docMk/>
          <pc:sldMk cId="753497384" sldId="880"/>
        </pc:sldMkLst>
      </pc:sldChg>
      <pc:sldChg chg="add del">
        <pc:chgData name="Matthieu GRALL" userId="cec3ba0d20552ff9" providerId="LiveId" clId="{7078BA1D-0DDB-4910-B890-79D7165836C1}" dt="2025-06-18T13:05:41.687" v="15716" actId="47"/>
        <pc:sldMkLst>
          <pc:docMk/>
          <pc:sldMk cId="4006815490" sldId="880"/>
        </pc:sldMkLst>
      </pc:sldChg>
      <pc:sldChg chg="del ord">
        <pc:chgData name="Matthieu GRALL" userId="cec3ba0d20552ff9" providerId="LiveId" clId="{7078BA1D-0DDB-4910-B890-79D7165836C1}" dt="2025-06-18T11:44:00.513" v="13993" actId="47"/>
        <pc:sldMkLst>
          <pc:docMk/>
          <pc:sldMk cId="508844211" sldId="919"/>
        </pc:sldMkLst>
      </pc:sldChg>
      <pc:sldChg chg="del">
        <pc:chgData name="Matthieu GRALL" userId="cec3ba0d20552ff9" providerId="LiveId" clId="{7078BA1D-0DDB-4910-B890-79D7165836C1}" dt="2025-06-11T14:51:49.711" v="4367" actId="47"/>
        <pc:sldMkLst>
          <pc:docMk/>
          <pc:sldMk cId="2464720471" sldId="931"/>
        </pc:sldMkLst>
      </pc:sldChg>
      <pc:sldChg chg="del">
        <pc:chgData name="Matthieu GRALL" userId="cec3ba0d20552ff9" providerId="LiveId" clId="{7078BA1D-0DDB-4910-B890-79D7165836C1}" dt="2025-06-15T15:14:35.295" v="5441" actId="47"/>
        <pc:sldMkLst>
          <pc:docMk/>
          <pc:sldMk cId="1205990962" sldId="932"/>
        </pc:sldMkLst>
      </pc:sldChg>
      <pc:sldChg chg="del">
        <pc:chgData name="Matthieu GRALL" userId="cec3ba0d20552ff9" providerId="LiveId" clId="{7078BA1D-0DDB-4910-B890-79D7165836C1}" dt="2025-06-15T15:14:41.681" v="5442" actId="47"/>
        <pc:sldMkLst>
          <pc:docMk/>
          <pc:sldMk cId="827151590" sldId="933"/>
        </pc:sldMkLst>
      </pc:sldChg>
      <pc:sldChg chg="del">
        <pc:chgData name="Matthieu GRALL" userId="cec3ba0d20552ff9" providerId="LiveId" clId="{7078BA1D-0DDB-4910-B890-79D7165836C1}" dt="2025-06-11T14:46:14.503" v="4277" actId="47"/>
        <pc:sldMkLst>
          <pc:docMk/>
          <pc:sldMk cId="1440493151" sldId="935"/>
        </pc:sldMkLst>
      </pc:sldChg>
      <pc:sldChg chg="del ord">
        <pc:chgData name="Matthieu GRALL" userId="cec3ba0d20552ff9" providerId="LiveId" clId="{7078BA1D-0DDB-4910-B890-79D7165836C1}" dt="2025-06-11T14:50:19.313" v="4366" actId="47"/>
        <pc:sldMkLst>
          <pc:docMk/>
          <pc:sldMk cId="3251918497" sldId="936"/>
        </pc:sldMkLst>
      </pc:sldChg>
      <pc:sldChg chg="del">
        <pc:chgData name="Matthieu GRALL" userId="cec3ba0d20552ff9" providerId="LiveId" clId="{7078BA1D-0DDB-4910-B890-79D7165836C1}" dt="2025-06-11T14:51:58.669" v="4368" actId="47"/>
        <pc:sldMkLst>
          <pc:docMk/>
          <pc:sldMk cId="3793446042" sldId="937"/>
        </pc:sldMkLst>
      </pc:sldChg>
      <pc:sldChg chg="del ord">
        <pc:chgData name="Matthieu GRALL" userId="cec3ba0d20552ff9" providerId="LiveId" clId="{7078BA1D-0DDB-4910-B890-79D7165836C1}" dt="2025-06-15T15:00:52.035" v="4809" actId="47"/>
        <pc:sldMkLst>
          <pc:docMk/>
          <pc:sldMk cId="2821991503" sldId="944"/>
        </pc:sldMkLst>
      </pc:sldChg>
      <pc:sldChg chg="del ord">
        <pc:chgData name="Matthieu GRALL" userId="cec3ba0d20552ff9" providerId="LiveId" clId="{7078BA1D-0DDB-4910-B890-79D7165836C1}" dt="2025-06-15T15:39:59.536" v="6354" actId="47"/>
        <pc:sldMkLst>
          <pc:docMk/>
          <pc:sldMk cId="1658351539" sldId="945"/>
        </pc:sldMkLst>
      </pc:sldChg>
      <pc:sldChg chg="del">
        <pc:chgData name="Matthieu GRALL" userId="cec3ba0d20552ff9" providerId="LiveId" clId="{7078BA1D-0DDB-4910-B890-79D7165836C1}" dt="2025-06-15T15:14:59.625" v="5445" actId="47"/>
        <pc:sldMkLst>
          <pc:docMk/>
          <pc:sldMk cId="1000032612" sldId="946"/>
        </pc:sldMkLst>
      </pc:sldChg>
      <pc:sldChg chg="del ord">
        <pc:chgData name="Matthieu GRALL" userId="cec3ba0d20552ff9" providerId="LiveId" clId="{7078BA1D-0DDB-4910-B890-79D7165836C1}" dt="2025-06-17T09:59:59.154" v="10075" actId="47"/>
        <pc:sldMkLst>
          <pc:docMk/>
          <pc:sldMk cId="3052558727" sldId="948"/>
        </pc:sldMkLst>
      </pc:sldChg>
      <pc:sldChg chg="del ord">
        <pc:chgData name="Matthieu GRALL" userId="cec3ba0d20552ff9" providerId="LiveId" clId="{7078BA1D-0DDB-4910-B890-79D7165836C1}" dt="2025-06-17T09:56:00.890" v="10022" actId="47"/>
        <pc:sldMkLst>
          <pc:docMk/>
          <pc:sldMk cId="2723807682" sldId="949"/>
        </pc:sldMkLst>
      </pc:sldChg>
      <pc:sldChg chg="del ord">
        <pc:chgData name="Matthieu GRALL" userId="cec3ba0d20552ff9" providerId="LiveId" clId="{7078BA1D-0DDB-4910-B890-79D7165836C1}" dt="2025-06-17T10:01:22.942" v="10107" actId="47"/>
        <pc:sldMkLst>
          <pc:docMk/>
          <pc:sldMk cId="3747834307" sldId="950"/>
        </pc:sldMkLst>
      </pc:sldChg>
      <pc:sldChg chg="del ord">
        <pc:chgData name="Matthieu GRALL" userId="cec3ba0d20552ff9" providerId="LiveId" clId="{7078BA1D-0DDB-4910-B890-79D7165836C1}" dt="2025-06-17T10:32:55.669" v="10545" actId="47"/>
        <pc:sldMkLst>
          <pc:docMk/>
          <pc:sldMk cId="2560101833" sldId="951"/>
        </pc:sldMkLst>
      </pc:sldChg>
      <pc:sldChg chg="del ord">
        <pc:chgData name="Matthieu GRALL" userId="cec3ba0d20552ff9" providerId="LiveId" clId="{7078BA1D-0DDB-4910-B890-79D7165836C1}" dt="2025-06-17T10:33:46.803" v="10575" actId="47"/>
        <pc:sldMkLst>
          <pc:docMk/>
          <pc:sldMk cId="2123512772" sldId="952"/>
        </pc:sldMkLst>
      </pc:sldChg>
      <pc:sldChg chg="del ord">
        <pc:chgData name="Matthieu GRALL" userId="cec3ba0d20552ff9" providerId="LiveId" clId="{7078BA1D-0DDB-4910-B890-79D7165836C1}" dt="2025-06-18T11:28:41.177" v="13287" actId="47"/>
        <pc:sldMkLst>
          <pc:docMk/>
          <pc:sldMk cId="2647976985" sldId="953"/>
        </pc:sldMkLst>
      </pc:sldChg>
      <pc:sldChg chg="del ord">
        <pc:chgData name="Matthieu GRALL" userId="cec3ba0d20552ff9" providerId="LiveId" clId="{7078BA1D-0DDB-4910-B890-79D7165836C1}" dt="2025-06-17T11:36:22.430" v="10660" actId="47"/>
        <pc:sldMkLst>
          <pc:docMk/>
          <pc:sldMk cId="837917435" sldId="956"/>
        </pc:sldMkLst>
      </pc:sldChg>
      <pc:sldChg chg="addSp modSp del ord">
        <pc:chgData name="Matthieu GRALL" userId="cec3ba0d20552ff9" providerId="LiveId" clId="{7078BA1D-0DDB-4910-B890-79D7165836C1}" dt="2025-06-17T11:59:04.686" v="11589" actId="47"/>
        <pc:sldMkLst>
          <pc:docMk/>
          <pc:sldMk cId="935667066" sldId="957"/>
        </pc:sldMkLst>
      </pc:sldChg>
      <pc:sldChg chg="del ord">
        <pc:chgData name="Matthieu GRALL" userId="cec3ba0d20552ff9" providerId="LiveId" clId="{7078BA1D-0DDB-4910-B890-79D7165836C1}" dt="2025-06-17T10:13:47.299" v="10245" actId="47"/>
        <pc:sldMkLst>
          <pc:docMk/>
          <pc:sldMk cId="3066292399" sldId="958"/>
        </pc:sldMkLst>
      </pc:sldChg>
      <pc:sldChg chg="del">
        <pc:chgData name="Matthieu GRALL" userId="cec3ba0d20552ff9" providerId="LiveId" clId="{7078BA1D-0DDB-4910-B890-79D7165836C1}" dt="2025-06-15T15:17:18.878" v="5446" actId="47"/>
        <pc:sldMkLst>
          <pc:docMk/>
          <pc:sldMk cId="910662838" sldId="959"/>
        </pc:sldMkLst>
      </pc:sldChg>
      <pc:sldChg chg="del ord">
        <pc:chgData name="Matthieu GRALL" userId="cec3ba0d20552ff9" providerId="LiveId" clId="{7078BA1D-0DDB-4910-B890-79D7165836C1}" dt="2025-06-18T11:29:45.654" v="13331" actId="47"/>
        <pc:sldMkLst>
          <pc:docMk/>
          <pc:sldMk cId="2577640554" sldId="960"/>
        </pc:sldMkLst>
      </pc:sldChg>
      <pc:sldChg chg="del">
        <pc:chgData name="Matthieu GRALL" userId="cec3ba0d20552ff9" providerId="LiveId" clId="{7078BA1D-0DDB-4910-B890-79D7165836C1}" dt="2025-06-11T14:42:51.416" v="4246" actId="47"/>
        <pc:sldMkLst>
          <pc:docMk/>
          <pc:sldMk cId="1865514339" sldId="961"/>
        </pc:sldMkLst>
      </pc:sldChg>
      <pc:sldChg chg="del">
        <pc:chgData name="Matthieu GRALL" userId="cec3ba0d20552ff9" providerId="LiveId" clId="{7078BA1D-0DDB-4910-B890-79D7165836C1}" dt="2025-06-11T14:42:55.005" v="4247" actId="47"/>
        <pc:sldMkLst>
          <pc:docMk/>
          <pc:sldMk cId="2375919869" sldId="962"/>
        </pc:sldMkLst>
      </pc:sldChg>
      <pc:sldChg chg="del ord">
        <pc:chgData name="Matthieu GRALL" userId="cec3ba0d20552ff9" providerId="LiveId" clId="{7078BA1D-0DDB-4910-B890-79D7165836C1}" dt="2025-06-18T12:36:48.841" v="15163" actId="2696"/>
        <pc:sldMkLst>
          <pc:docMk/>
          <pc:sldMk cId="975080683" sldId="963"/>
        </pc:sldMkLst>
      </pc:sldChg>
      <pc:sldChg chg="add del">
        <pc:chgData name="Matthieu GRALL" userId="cec3ba0d20552ff9" providerId="LiveId" clId="{7078BA1D-0DDB-4910-B890-79D7165836C1}" dt="2025-06-18T13:07:54.128" v="15730" actId="47"/>
        <pc:sldMkLst>
          <pc:docMk/>
          <pc:sldMk cId="1965078270" sldId="963"/>
        </pc:sldMkLst>
      </pc:sldChg>
      <pc:sldChg chg="del">
        <pc:chgData name="Matthieu GRALL" userId="cec3ba0d20552ff9" providerId="LiveId" clId="{7078BA1D-0DDB-4910-B890-79D7165836C1}" dt="2025-06-18T12:01:11.721" v="14948" actId="47"/>
        <pc:sldMkLst>
          <pc:docMk/>
          <pc:sldMk cId="1095938237" sldId="964"/>
        </pc:sldMkLst>
      </pc:sldChg>
      <pc:sldChg chg="del">
        <pc:chgData name="Matthieu GRALL" userId="cec3ba0d20552ff9" providerId="LiveId" clId="{7078BA1D-0DDB-4910-B890-79D7165836C1}" dt="2025-06-18T12:32:58.035" v="15156" actId="47"/>
        <pc:sldMkLst>
          <pc:docMk/>
          <pc:sldMk cId="214221127" sldId="965"/>
        </pc:sldMkLst>
      </pc:sldChg>
      <pc:sldChg chg="del">
        <pc:chgData name="Matthieu GRALL" userId="cec3ba0d20552ff9" providerId="LiveId" clId="{7078BA1D-0DDB-4910-B890-79D7165836C1}" dt="2025-06-18T12:32:58.035" v="15156" actId="47"/>
        <pc:sldMkLst>
          <pc:docMk/>
          <pc:sldMk cId="3726756928" sldId="966"/>
        </pc:sldMkLst>
      </pc:sldChg>
      <pc:sldChg chg="del">
        <pc:chgData name="Matthieu GRALL" userId="cec3ba0d20552ff9" providerId="LiveId" clId="{7078BA1D-0DDB-4910-B890-79D7165836C1}" dt="2025-06-18T12:32:58.035" v="15156" actId="47"/>
        <pc:sldMkLst>
          <pc:docMk/>
          <pc:sldMk cId="2938821966" sldId="967"/>
        </pc:sldMkLst>
      </pc:sldChg>
      <pc:sldChg chg="del">
        <pc:chgData name="Matthieu GRALL" userId="cec3ba0d20552ff9" providerId="LiveId" clId="{7078BA1D-0DDB-4910-B890-79D7165836C1}" dt="2025-06-18T12:32:58.035" v="15156" actId="47"/>
        <pc:sldMkLst>
          <pc:docMk/>
          <pc:sldMk cId="2533234677" sldId="968"/>
        </pc:sldMkLst>
      </pc:sldChg>
      <pc:sldChg chg="del">
        <pc:chgData name="Matthieu GRALL" userId="cec3ba0d20552ff9" providerId="LiveId" clId="{7078BA1D-0DDB-4910-B890-79D7165836C1}" dt="2025-06-18T12:32:58.035" v="15156" actId="47"/>
        <pc:sldMkLst>
          <pc:docMk/>
          <pc:sldMk cId="111451384" sldId="969"/>
        </pc:sldMkLst>
      </pc:sldChg>
      <pc:sldChg chg="del">
        <pc:chgData name="Matthieu GRALL" userId="cec3ba0d20552ff9" providerId="LiveId" clId="{7078BA1D-0DDB-4910-B890-79D7165836C1}" dt="2025-06-18T12:02:08.934" v="14985" actId="47"/>
        <pc:sldMkLst>
          <pc:docMk/>
          <pc:sldMk cId="1402033942" sldId="970"/>
        </pc:sldMkLst>
      </pc:sldChg>
      <pc:sldChg chg="del ord">
        <pc:chgData name="Matthieu GRALL" userId="cec3ba0d20552ff9" providerId="LiveId" clId="{7078BA1D-0DDB-4910-B890-79D7165836C1}" dt="2025-06-18T14:09:05.246" v="16571" actId="47"/>
        <pc:sldMkLst>
          <pc:docMk/>
          <pc:sldMk cId="1061482707" sldId="971"/>
        </pc:sldMkLst>
      </pc:sldChg>
      <pc:sldChg chg="del">
        <pc:chgData name="Matthieu GRALL" userId="cec3ba0d20552ff9" providerId="LiveId" clId="{7078BA1D-0DDB-4910-B890-79D7165836C1}" dt="2025-06-18T12:02:36.543" v="14988" actId="47"/>
        <pc:sldMkLst>
          <pc:docMk/>
          <pc:sldMk cId="2071998555" sldId="973"/>
        </pc:sldMkLst>
      </pc:sldChg>
      <pc:sldChg chg="del">
        <pc:chgData name="Matthieu GRALL" userId="cec3ba0d20552ff9" providerId="LiveId" clId="{7078BA1D-0DDB-4910-B890-79D7165836C1}" dt="2025-06-18T12:02:42.615" v="14989" actId="47"/>
        <pc:sldMkLst>
          <pc:docMk/>
          <pc:sldMk cId="2200075357" sldId="974"/>
        </pc:sldMkLst>
      </pc:sldChg>
      <pc:sldChg chg="delSp add del mod">
        <pc:chgData name="Matthieu GRALL" userId="cec3ba0d20552ff9" providerId="LiveId" clId="{7078BA1D-0DDB-4910-B890-79D7165836C1}" dt="2025-06-18T12:41:03.971" v="15181" actId="47"/>
        <pc:sldMkLst>
          <pc:docMk/>
          <pc:sldMk cId="1348494103" sldId="975"/>
        </pc:sldMkLst>
      </pc:sldChg>
      <pc:sldChg chg="del">
        <pc:chgData name="Matthieu GRALL" userId="cec3ba0d20552ff9" providerId="LiveId" clId="{7078BA1D-0DDB-4910-B890-79D7165836C1}" dt="2025-06-18T12:39:34.006" v="15170" actId="2696"/>
        <pc:sldMkLst>
          <pc:docMk/>
          <pc:sldMk cId="3598872706" sldId="975"/>
        </pc:sldMkLst>
      </pc:sldChg>
      <pc:sldChg chg="del">
        <pc:chgData name="Matthieu GRALL" userId="cec3ba0d20552ff9" providerId="LiveId" clId="{7078BA1D-0DDB-4910-B890-79D7165836C1}" dt="2025-06-18T12:02:48.572" v="14990" actId="47"/>
        <pc:sldMkLst>
          <pc:docMk/>
          <pc:sldMk cId="2814542902" sldId="976"/>
        </pc:sldMkLst>
      </pc:sldChg>
      <pc:sldChg chg="del">
        <pc:chgData name="Matthieu GRALL" userId="cec3ba0d20552ff9" providerId="LiveId" clId="{7078BA1D-0DDB-4910-B890-79D7165836C1}" dt="2025-06-18T12:05:47.968" v="15096" actId="47"/>
        <pc:sldMkLst>
          <pc:docMk/>
          <pc:sldMk cId="1205220263" sldId="977"/>
        </pc:sldMkLst>
      </pc:sldChg>
      <pc:sldChg chg="del">
        <pc:chgData name="Matthieu GRALL" userId="cec3ba0d20552ff9" providerId="LiveId" clId="{7078BA1D-0DDB-4910-B890-79D7165836C1}" dt="2025-06-18T12:02:50.530" v="14991" actId="47"/>
        <pc:sldMkLst>
          <pc:docMk/>
          <pc:sldMk cId="3312097951" sldId="978"/>
        </pc:sldMkLst>
      </pc:sldChg>
      <pc:sldChg chg="del">
        <pc:chgData name="Matthieu GRALL" userId="cec3ba0d20552ff9" providerId="LiveId" clId="{7078BA1D-0DDB-4910-B890-79D7165836C1}" dt="2025-06-18T12:02:56.100" v="14992" actId="47"/>
        <pc:sldMkLst>
          <pc:docMk/>
          <pc:sldMk cId="3236688071" sldId="979"/>
        </pc:sldMkLst>
      </pc:sldChg>
      <pc:sldChg chg="del">
        <pc:chgData name="Matthieu GRALL" userId="cec3ba0d20552ff9" providerId="LiveId" clId="{7078BA1D-0DDB-4910-B890-79D7165836C1}" dt="2025-06-18T12:02:57.263" v="14993" actId="47"/>
        <pc:sldMkLst>
          <pc:docMk/>
          <pc:sldMk cId="3308618675" sldId="980"/>
        </pc:sldMkLst>
      </pc:sldChg>
      <pc:sldChg chg="del">
        <pc:chgData name="Matthieu GRALL" userId="cec3ba0d20552ff9" providerId="LiveId" clId="{7078BA1D-0DDB-4910-B890-79D7165836C1}" dt="2025-06-18T12:03:03.872" v="14994" actId="47"/>
        <pc:sldMkLst>
          <pc:docMk/>
          <pc:sldMk cId="3958397985" sldId="981"/>
        </pc:sldMkLst>
      </pc:sldChg>
      <pc:sldChg chg="del">
        <pc:chgData name="Matthieu GRALL" userId="cec3ba0d20552ff9" providerId="LiveId" clId="{7078BA1D-0DDB-4910-B890-79D7165836C1}" dt="2025-06-18T12:03:05.842" v="14995" actId="47"/>
        <pc:sldMkLst>
          <pc:docMk/>
          <pc:sldMk cId="3424694920" sldId="982"/>
        </pc:sldMkLst>
      </pc:sldChg>
      <pc:sldChg chg="del">
        <pc:chgData name="Matthieu GRALL" userId="cec3ba0d20552ff9" providerId="LiveId" clId="{7078BA1D-0DDB-4910-B890-79D7165836C1}" dt="2025-06-18T12:03:07.169" v="14996" actId="47"/>
        <pc:sldMkLst>
          <pc:docMk/>
          <pc:sldMk cId="4292310787" sldId="984"/>
        </pc:sldMkLst>
      </pc:sldChg>
      <pc:sldChg chg="del">
        <pc:chgData name="Matthieu GRALL" userId="cec3ba0d20552ff9" providerId="LiveId" clId="{7078BA1D-0DDB-4910-B890-79D7165836C1}" dt="2025-06-18T12:02:13.282" v="14986" actId="47"/>
        <pc:sldMkLst>
          <pc:docMk/>
          <pc:sldMk cId="1297808798" sldId="1016"/>
        </pc:sldMkLst>
      </pc:sldChg>
      <pc:sldChg chg="add del">
        <pc:chgData name="Matthieu GRALL" userId="cec3ba0d20552ff9" providerId="LiveId" clId="{7078BA1D-0DDB-4910-B890-79D7165836C1}" dt="2025-06-18T12:38:37.284" v="15169" actId="47"/>
        <pc:sldMkLst>
          <pc:docMk/>
          <pc:sldMk cId="3203873986" sldId="1017"/>
        </pc:sldMkLst>
      </pc:sldChg>
      <pc:sldChg chg="add del">
        <pc:chgData name="Matthieu GRALL" userId="cec3ba0d20552ff9" providerId="LiveId" clId="{7078BA1D-0DDB-4910-B890-79D7165836C1}" dt="2025-06-18T12:38:37.284" v="15169" actId="47"/>
        <pc:sldMkLst>
          <pc:docMk/>
          <pc:sldMk cId="3098817496" sldId="1018"/>
        </pc:sldMkLst>
      </pc:sldChg>
      <pc:sldChg chg="add del">
        <pc:chgData name="Matthieu GRALL" userId="cec3ba0d20552ff9" providerId="LiveId" clId="{7078BA1D-0DDB-4910-B890-79D7165836C1}" dt="2025-06-18T12:38:37.284" v="15169" actId="47"/>
        <pc:sldMkLst>
          <pc:docMk/>
          <pc:sldMk cId="3550722126" sldId="1019"/>
        </pc:sldMkLst>
      </pc:sldChg>
      <pc:sldChg chg="add del">
        <pc:chgData name="Matthieu GRALL" userId="cec3ba0d20552ff9" providerId="LiveId" clId="{7078BA1D-0DDB-4910-B890-79D7165836C1}" dt="2025-06-18T12:38:37.284" v="15169" actId="47"/>
        <pc:sldMkLst>
          <pc:docMk/>
          <pc:sldMk cId="606513557" sldId="1020"/>
        </pc:sldMkLst>
      </pc:sldChg>
      <pc:sldChg chg="add del">
        <pc:chgData name="Matthieu GRALL" userId="cec3ba0d20552ff9" providerId="LiveId" clId="{7078BA1D-0DDB-4910-B890-79D7165836C1}" dt="2025-06-18T12:38:37.284" v="15169" actId="47"/>
        <pc:sldMkLst>
          <pc:docMk/>
          <pc:sldMk cId="763178826" sldId="1021"/>
        </pc:sldMkLst>
      </pc:sldChg>
      <pc:sldChg chg="del">
        <pc:chgData name="Matthieu GRALL" userId="cec3ba0d20552ff9" providerId="LiveId" clId="{7078BA1D-0DDB-4910-B890-79D7165836C1}" dt="2025-06-18T12:02:30.083" v="14987" actId="47"/>
        <pc:sldMkLst>
          <pc:docMk/>
          <pc:sldMk cId="2469356130" sldId="1022"/>
        </pc:sldMkLst>
      </pc:sldChg>
      <pc:sldChg chg="add del">
        <pc:chgData name="Matthieu GRALL" userId="cec3ba0d20552ff9" providerId="LiveId" clId="{7078BA1D-0DDB-4910-B890-79D7165836C1}" dt="2025-06-18T12:37:19.934" v="15165" actId="2696"/>
        <pc:sldMkLst>
          <pc:docMk/>
          <pc:sldMk cId="335488680" sldId="1024"/>
        </pc:sldMkLst>
      </pc:sldChg>
      <pc:sldChg chg="del ord">
        <pc:chgData name="Matthieu GRALL" userId="cec3ba0d20552ff9" providerId="LiveId" clId="{7078BA1D-0DDB-4910-B890-79D7165836C1}" dt="2025-06-18T12:36:48.841" v="15163" actId="2696"/>
        <pc:sldMkLst>
          <pc:docMk/>
          <pc:sldMk cId="1312947755" sldId="1024"/>
        </pc:sldMkLst>
      </pc:sldChg>
      <pc:sldChg chg="delSp modSp add del mod ord">
        <pc:chgData name="Matthieu GRALL" userId="cec3ba0d20552ff9" providerId="LiveId" clId="{7078BA1D-0DDB-4910-B890-79D7165836C1}" dt="2025-06-18T14:37:32.753" v="17730" actId="47"/>
        <pc:sldMkLst>
          <pc:docMk/>
          <pc:sldMk cId="1621879632" sldId="1024"/>
        </pc:sldMkLst>
      </pc:sldChg>
      <pc:sldChg chg="del ord">
        <pc:chgData name="Matthieu GRALL" userId="cec3ba0d20552ff9" providerId="LiveId" clId="{7078BA1D-0DDB-4910-B890-79D7165836C1}" dt="2025-06-15T14:56:24.137" v="4720" actId="47"/>
        <pc:sldMkLst>
          <pc:docMk/>
          <pc:sldMk cId="309102718" sldId="1025"/>
        </pc:sldMkLst>
      </pc:sldChg>
      <pc:sldChg chg="del ord">
        <pc:chgData name="Matthieu GRALL" userId="cec3ba0d20552ff9" providerId="LiveId" clId="{7078BA1D-0DDB-4910-B890-79D7165836C1}" dt="2025-06-18T14:12:43.807" v="16662" actId="47"/>
        <pc:sldMkLst>
          <pc:docMk/>
          <pc:sldMk cId="316196442" sldId="1030"/>
        </pc:sldMkLst>
      </pc:sldChg>
      <pc:sldChg chg="del ord">
        <pc:chgData name="Matthieu GRALL" userId="cec3ba0d20552ff9" providerId="LiveId" clId="{7078BA1D-0DDB-4910-B890-79D7165836C1}" dt="2025-06-17T11:59:12.913" v="11590" actId="47"/>
        <pc:sldMkLst>
          <pc:docMk/>
          <pc:sldMk cId="2890030603" sldId="1032"/>
        </pc:sldMkLst>
      </pc:sldChg>
      <pc:sldChg chg="addSp delSp modSp del mod setBg modClrScheme chgLayout">
        <pc:chgData name="Matthieu GRALL" userId="cec3ba0d20552ff9" providerId="LiveId" clId="{7078BA1D-0DDB-4910-B890-79D7165836C1}" dt="2025-06-19T08:55:37.837" v="18821" actId="18676"/>
        <pc:sldMkLst>
          <pc:docMk/>
          <pc:sldMk cId="1269195055" sldId="1034"/>
        </pc:sldMkLst>
      </pc:sldChg>
      <pc:sldChg chg="addSp delSp modSp del mod setBg">
        <pc:chgData name="Matthieu GRALL" userId="cec3ba0d20552ff9" providerId="LiveId" clId="{7078BA1D-0DDB-4910-B890-79D7165836C1}" dt="2025-06-19T08:55:37.837" v="18821" actId="18676"/>
        <pc:sldMkLst>
          <pc:docMk/>
          <pc:sldMk cId="4020083035" sldId="1049"/>
        </pc:sldMkLst>
      </pc:sldChg>
      <pc:sldChg chg="addSp delSp modSp del mod setBg">
        <pc:chgData name="Matthieu GRALL" userId="cec3ba0d20552ff9" providerId="LiveId" clId="{7078BA1D-0DDB-4910-B890-79D7165836C1}" dt="2025-06-19T08:55:41.907" v="18822" actId="18676"/>
        <pc:sldMkLst>
          <pc:docMk/>
          <pc:sldMk cId="932379402" sldId="1050"/>
        </pc:sldMkLst>
      </pc:sldChg>
      <pc:sldChg chg="addSp delSp modSp del mod modClrScheme chgLayout">
        <pc:chgData name="Matthieu GRALL" userId="cec3ba0d20552ff9" providerId="LiveId" clId="{7078BA1D-0DDB-4910-B890-79D7165836C1}" dt="2025-06-19T08:55:37.837" v="18821" actId="18676"/>
        <pc:sldMkLst>
          <pc:docMk/>
          <pc:sldMk cId="1318449080" sldId="1051"/>
        </pc:sldMkLst>
      </pc:sldChg>
      <pc:sldChg chg="del">
        <pc:chgData name="Matthieu GRALL" userId="cec3ba0d20552ff9" providerId="LiveId" clId="{7078BA1D-0DDB-4910-B890-79D7165836C1}" dt="2025-06-10T11:11:26.795" v="1473" actId="47"/>
        <pc:sldMkLst>
          <pc:docMk/>
          <pc:sldMk cId="2280586236" sldId="1052"/>
        </pc:sldMkLst>
      </pc:sldChg>
      <pc:sldChg chg="del">
        <pc:chgData name="Matthieu GRALL" userId="cec3ba0d20552ff9" providerId="LiveId" clId="{7078BA1D-0DDB-4910-B890-79D7165836C1}" dt="2025-06-11T14:37:09.017" v="4232" actId="47"/>
        <pc:sldMkLst>
          <pc:docMk/>
          <pc:sldMk cId="887665511" sldId="1053"/>
        </pc:sldMkLst>
      </pc:sldChg>
      <pc:sldChg chg="addSp modSp del mod ord modClrScheme modAnim chgLayout">
        <pc:chgData name="Matthieu GRALL" userId="cec3ba0d20552ff9" providerId="LiveId" clId="{7078BA1D-0DDB-4910-B890-79D7165836C1}" dt="2025-06-19T08:56:41.178" v="18828" actId="47"/>
        <pc:sldMkLst>
          <pc:docMk/>
          <pc:sldMk cId="1946972276" sldId="1054"/>
        </pc:sldMkLst>
      </pc:sldChg>
      <pc:sldChg chg="addSp delSp modSp del mod setBg chgLayout">
        <pc:chgData name="Matthieu GRALL" userId="cec3ba0d20552ff9" providerId="LiveId" clId="{7078BA1D-0DDB-4910-B890-79D7165836C1}" dt="2025-06-18T12:04:17.626" v="15011" actId="47"/>
        <pc:sldMkLst>
          <pc:docMk/>
          <pc:sldMk cId="1932647062" sldId="1055"/>
        </pc:sldMkLst>
      </pc:sldChg>
      <pc:sldChg chg="addSp delSp modSp mod ord modClrScheme chgLayout">
        <pc:chgData name="Matthieu GRALL" userId="cec3ba0d20552ff9" providerId="LiveId" clId="{7078BA1D-0DDB-4910-B890-79D7165836C1}" dt="2025-06-19T08:57:10.320" v="18831" actId="20577"/>
        <pc:sldMkLst>
          <pc:docMk/>
          <pc:sldMk cId="3676879581" sldId="1056"/>
        </pc:sldMkLst>
        <pc:spChg chg="mod ord">
          <ac:chgData name="Matthieu GRALL" userId="cec3ba0d20552ff9" providerId="LiveId" clId="{7078BA1D-0DDB-4910-B890-79D7165836C1}" dt="2025-06-18T15:03:12.968" v="18124" actId="207"/>
          <ac:spMkLst>
            <pc:docMk/>
            <pc:sldMk cId="3676879581" sldId="1056"/>
            <ac:spMk id="2" creationId="{B73940F3-6444-D789-DAED-B618829BFD85}"/>
          </ac:spMkLst>
        </pc:spChg>
        <pc:spChg chg="mod ord">
          <ac:chgData name="Matthieu GRALL" userId="cec3ba0d20552ff9" providerId="LiveId" clId="{7078BA1D-0DDB-4910-B890-79D7165836C1}" dt="2025-06-11T14:38:35.582" v="4241" actId="700"/>
          <ac:spMkLst>
            <pc:docMk/>
            <pc:sldMk cId="3676879581" sldId="1056"/>
            <ac:spMk id="3" creationId="{1B402268-3552-F82B-5AE1-DA5A49861A1B}"/>
          </ac:spMkLst>
        </pc:spChg>
        <pc:spChg chg="mod ord">
          <ac:chgData name="Matthieu GRALL" userId="cec3ba0d20552ff9" providerId="LiveId" clId="{7078BA1D-0DDB-4910-B890-79D7165836C1}" dt="2025-06-11T14:38:35.582" v="4241" actId="700"/>
          <ac:spMkLst>
            <pc:docMk/>
            <pc:sldMk cId="3676879581" sldId="1056"/>
            <ac:spMk id="4" creationId="{16C7C52D-14DA-5A05-4B59-13321F9C8267}"/>
          </ac:spMkLst>
        </pc:spChg>
        <pc:spChg chg="mod ord">
          <ac:chgData name="Matthieu GRALL" userId="cec3ba0d20552ff9" providerId="LiveId" clId="{7078BA1D-0DDB-4910-B890-79D7165836C1}" dt="2025-06-11T14:38:35.582" v="4241" actId="700"/>
          <ac:spMkLst>
            <pc:docMk/>
            <pc:sldMk cId="3676879581" sldId="1056"/>
            <ac:spMk id="5" creationId="{A9E6B68B-7ADC-32C0-0457-45A6A5813D35}"/>
          </ac:spMkLst>
        </pc:spChg>
        <pc:spChg chg="add mod ord">
          <ac:chgData name="Matthieu GRALL" userId="cec3ba0d20552ff9" providerId="LiveId" clId="{7078BA1D-0DDB-4910-B890-79D7165836C1}" dt="2025-06-19T08:57:10.320" v="18831" actId="20577"/>
          <ac:spMkLst>
            <pc:docMk/>
            <pc:sldMk cId="3676879581" sldId="1056"/>
            <ac:spMk id="7" creationId="{3B111B93-3E32-4B76-AA9E-FA27A4010B47}"/>
          </ac:spMkLst>
        </pc:spChg>
      </pc:sldChg>
      <pc:sldChg chg="addSp modSp del mod modClrScheme chgLayout">
        <pc:chgData name="Matthieu GRALL" userId="cec3ba0d20552ff9" providerId="LiveId" clId="{7078BA1D-0DDB-4910-B890-79D7165836C1}" dt="2025-06-19T08:55:41.907" v="18822" actId="18676"/>
        <pc:sldMkLst>
          <pc:docMk/>
          <pc:sldMk cId="26874279" sldId="1057"/>
        </pc:sldMkLst>
      </pc:sldChg>
      <pc:sldChg chg="addSp modSp del mod modClrScheme chgLayout">
        <pc:chgData name="Matthieu GRALL" userId="cec3ba0d20552ff9" providerId="LiveId" clId="{7078BA1D-0DDB-4910-B890-79D7165836C1}" dt="2025-06-19T08:55:41.907" v="18822" actId="18676"/>
        <pc:sldMkLst>
          <pc:docMk/>
          <pc:sldMk cId="4291156230" sldId="1058"/>
        </pc:sldMkLst>
      </pc:sldChg>
      <pc:sldChg chg="del">
        <pc:chgData name="Matthieu GRALL" userId="cec3ba0d20552ff9" providerId="LiveId" clId="{7078BA1D-0DDB-4910-B890-79D7165836C1}" dt="2025-06-10T11:43:24.384" v="1902" actId="47"/>
        <pc:sldMkLst>
          <pc:docMk/>
          <pc:sldMk cId="3800559491" sldId="1059"/>
        </pc:sldMkLst>
      </pc:sldChg>
      <pc:sldChg chg="addSp delSp modSp del mod setBg modClrScheme chgLayout">
        <pc:chgData name="Matthieu GRALL" userId="cec3ba0d20552ff9" providerId="LiveId" clId="{7078BA1D-0DDB-4910-B890-79D7165836C1}" dt="2025-06-19T08:55:50.607" v="18823" actId="18676"/>
        <pc:sldMkLst>
          <pc:docMk/>
          <pc:sldMk cId="2126662429" sldId="1060"/>
        </pc:sldMkLst>
      </pc:sldChg>
      <pc:sldChg chg="addSp delSp modSp del mod modClrScheme chgLayout">
        <pc:chgData name="Matthieu GRALL" userId="cec3ba0d20552ff9" providerId="LiveId" clId="{7078BA1D-0DDB-4910-B890-79D7165836C1}" dt="2025-06-19T08:55:50.607" v="18823" actId="18676"/>
        <pc:sldMkLst>
          <pc:docMk/>
          <pc:sldMk cId="1691437923" sldId="1061"/>
        </pc:sldMkLst>
      </pc:sldChg>
      <pc:sldChg chg="addSp delSp modSp del mod ord modClrScheme chgLayout">
        <pc:chgData name="Matthieu GRALL" userId="cec3ba0d20552ff9" providerId="LiveId" clId="{7078BA1D-0DDB-4910-B890-79D7165836C1}" dt="2025-06-19T08:55:50.607" v="18823" actId="18676"/>
        <pc:sldMkLst>
          <pc:docMk/>
          <pc:sldMk cId="178164553" sldId="1062"/>
        </pc:sldMkLst>
      </pc:sldChg>
      <pc:sldChg chg="addSp modSp del mod modClrScheme chgLayout">
        <pc:chgData name="Matthieu GRALL" userId="cec3ba0d20552ff9" providerId="LiveId" clId="{7078BA1D-0DDB-4910-B890-79D7165836C1}" dt="2025-06-19T08:55:41.907" v="18822" actId="18676"/>
        <pc:sldMkLst>
          <pc:docMk/>
          <pc:sldMk cId="3141358319" sldId="1063"/>
        </pc:sldMkLst>
      </pc:sldChg>
      <pc:sldChg chg="addSp delSp modSp del mod modClrScheme chgLayout">
        <pc:chgData name="Matthieu GRALL" userId="cec3ba0d20552ff9" providerId="LiveId" clId="{7078BA1D-0DDB-4910-B890-79D7165836C1}" dt="2025-06-19T08:55:50.607" v="18823" actId="18676"/>
        <pc:sldMkLst>
          <pc:docMk/>
          <pc:sldMk cId="3918098526" sldId="1064"/>
        </pc:sldMkLst>
      </pc:sldChg>
      <pc:sldChg chg="addSp delSp modSp del mod setBg">
        <pc:chgData name="Matthieu GRALL" userId="cec3ba0d20552ff9" providerId="LiveId" clId="{7078BA1D-0DDB-4910-B890-79D7165836C1}" dt="2025-06-19T08:55:50.607" v="18823" actId="18676"/>
        <pc:sldMkLst>
          <pc:docMk/>
          <pc:sldMk cId="621758560" sldId="1065"/>
        </pc:sldMkLst>
      </pc:sldChg>
      <pc:sldChg chg="addSp delSp modSp del mod modClrScheme chgLayout">
        <pc:chgData name="Matthieu GRALL" userId="cec3ba0d20552ff9" providerId="LiveId" clId="{7078BA1D-0DDB-4910-B890-79D7165836C1}" dt="2025-06-19T08:55:50.607" v="18823" actId="18676"/>
        <pc:sldMkLst>
          <pc:docMk/>
          <pc:sldMk cId="2931514684" sldId="1066"/>
        </pc:sldMkLst>
      </pc:sldChg>
      <pc:sldChg chg="addSp delSp modSp del mod modClrScheme chgLayout">
        <pc:chgData name="Matthieu GRALL" userId="cec3ba0d20552ff9" providerId="LiveId" clId="{7078BA1D-0DDB-4910-B890-79D7165836C1}" dt="2025-06-19T08:55:50.607" v="18823" actId="18676"/>
        <pc:sldMkLst>
          <pc:docMk/>
          <pc:sldMk cId="3709665650" sldId="1067"/>
        </pc:sldMkLst>
      </pc:sldChg>
      <pc:sldChg chg="addSp delSp modSp del mod modClrScheme modAnim chgLayout">
        <pc:chgData name="Matthieu GRALL" userId="cec3ba0d20552ff9" providerId="LiveId" clId="{7078BA1D-0DDB-4910-B890-79D7165836C1}" dt="2025-06-19T08:55:50.607" v="18823" actId="18676"/>
        <pc:sldMkLst>
          <pc:docMk/>
          <pc:sldMk cId="1800103563" sldId="1069"/>
        </pc:sldMkLst>
      </pc:sldChg>
      <pc:sldChg chg="addSp delSp modSp del mod modClrScheme chgLayout">
        <pc:chgData name="Matthieu GRALL" userId="cec3ba0d20552ff9" providerId="LiveId" clId="{7078BA1D-0DDB-4910-B890-79D7165836C1}" dt="2025-06-19T08:55:50.607" v="18823" actId="18676"/>
        <pc:sldMkLst>
          <pc:docMk/>
          <pc:sldMk cId="3291618898" sldId="1070"/>
        </pc:sldMkLst>
      </pc:sldChg>
      <pc:sldChg chg="modSp del mod chgLayout">
        <pc:chgData name="Matthieu GRALL" userId="cec3ba0d20552ff9" providerId="LiveId" clId="{7078BA1D-0DDB-4910-B890-79D7165836C1}" dt="2025-06-10T09:44:16.761" v="679" actId="47"/>
        <pc:sldMkLst>
          <pc:docMk/>
          <pc:sldMk cId="3654082298" sldId="1074"/>
        </pc:sldMkLst>
      </pc:sldChg>
      <pc:sldChg chg="addSp delSp modSp del mod modClrScheme delAnim chgLayout">
        <pc:chgData name="Matthieu GRALL" userId="cec3ba0d20552ff9" providerId="LiveId" clId="{7078BA1D-0DDB-4910-B890-79D7165836C1}" dt="2025-06-19T08:55:58.461" v="18825" actId="18676"/>
        <pc:sldMkLst>
          <pc:docMk/>
          <pc:sldMk cId="2248821212" sldId="1075"/>
        </pc:sldMkLst>
      </pc:sldChg>
      <pc:sldChg chg="addSp delSp modSp del mod modClrScheme chgLayout">
        <pc:chgData name="Matthieu GRALL" userId="cec3ba0d20552ff9" providerId="LiveId" clId="{7078BA1D-0DDB-4910-B890-79D7165836C1}" dt="2025-06-19T08:55:50.607" v="18823" actId="18676"/>
        <pc:sldMkLst>
          <pc:docMk/>
          <pc:sldMk cId="4040424870" sldId="1076"/>
        </pc:sldMkLst>
      </pc:sldChg>
      <pc:sldChg chg="del">
        <pc:chgData name="Matthieu GRALL" userId="cec3ba0d20552ff9" providerId="LiveId" clId="{7078BA1D-0DDB-4910-B890-79D7165836C1}" dt="2025-06-10T12:13:32.698" v="2433" actId="47"/>
        <pc:sldMkLst>
          <pc:docMk/>
          <pc:sldMk cId="4019348853" sldId="1077"/>
        </pc:sldMkLst>
      </pc:sldChg>
      <pc:sldChg chg="del">
        <pc:chgData name="Matthieu GRALL" userId="cec3ba0d20552ff9" providerId="LiveId" clId="{7078BA1D-0DDB-4910-B890-79D7165836C1}" dt="2025-06-10T11:40:31.753" v="1783" actId="47"/>
        <pc:sldMkLst>
          <pc:docMk/>
          <pc:sldMk cId="925280985" sldId="1078"/>
        </pc:sldMkLst>
      </pc:sldChg>
      <pc:sldChg chg="del">
        <pc:chgData name="Matthieu GRALL" userId="cec3ba0d20552ff9" providerId="LiveId" clId="{7078BA1D-0DDB-4910-B890-79D7165836C1}" dt="2025-06-10T11:09:36.650" v="1364" actId="47"/>
        <pc:sldMkLst>
          <pc:docMk/>
          <pc:sldMk cId="1546443610" sldId="1079"/>
        </pc:sldMkLst>
      </pc:sldChg>
      <pc:sldChg chg="del">
        <pc:chgData name="Matthieu GRALL" userId="cec3ba0d20552ff9" providerId="LiveId" clId="{7078BA1D-0DDB-4910-B890-79D7165836C1}" dt="2025-06-10T09:48:14.402" v="689" actId="47"/>
        <pc:sldMkLst>
          <pc:docMk/>
          <pc:sldMk cId="2865950871" sldId="1080"/>
        </pc:sldMkLst>
      </pc:sldChg>
      <pc:sldChg chg="del">
        <pc:chgData name="Matthieu GRALL" userId="cec3ba0d20552ff9" providerId="LiveId" clId="{7078BA1D-0DDB-4910-B890-79D7165836C1}" dt="2025-06-11T13:35:21.315" v="2906" actId="47"/>
        <pc:sldMkLst>
          <pc:docMk/>
          <pc:sldMk cId="3572952097" sldId="1081"/>
        </pc:sldMkLst>
      </pc:sldChg>
      <pc:sldChg chg="del">
        <pc:chgData name="Matthieu GRALL" userId="cec3ba0d20552ff9" providerId="LiveId" clId="{7078BA1D-0DDB-4910-B890-79D7165836C1}" dt="2025-06-15T15:13:17.648" v="5430" actId="47"/>
        <pc:sldMkLst>
          <pc:docMk/>
          <pc:sldMk cId="3943703388" sldId="1082"/>
        </pc:sldMkLst>
      </pc:sldChg>
      <pc:sldChg chg="del">
        <pc:chgData name="Matthieu GRALL" userId="cec3ba0d20552ff9" providerId="LiveId" clId="{7078BA1D-0DDB-4910-B890-79D7165836C1}" dt="2025-06-15T15:13:51.241" v="5436" actId="47"/>
        <pc:sldMkLst>
          <pc:docMk/>
          <pc:sldMk cId="4119919333" sldId="1083"/>
        </pc:sldMkLst>
      </pc:sldChg>
      <pc:sldChg chg="del">
        <pc:chgData name="Matthieu GRALL" userId="cec3ba0d20552ff9" providerId="LiveId" clId="{7078BA1D-0DDB-4910-B890-79D7165836C1}" dt="2025-06-15T15:14:03.252" v="5438" actId="47"/>
        <pc:sldMkLst>
          <pc:docMk/>
          <pc:sldMk cId="2044842355" sldId="1084"/>
        </pc:sldMkLst>
      </pc:sldChg>
      <pc:sldChg chg="addSp delSp modSp del mod modClrScheme chgLayout">
        <pc:chgData name="Matthieu GRALL" userId="cec3ba0d20552ff9" providerId="LiveId" clId="{7078BA1D-0DDB-4910-B890-79D7165836C1}" dt="2025-06-19T08:55:58.461" v="18825" actId="18676"/>
        <pc:sldMkLst>
          <pc:docMk/>
          <pc:sldMk cId="2392014724" sldId="1087"/>
        </pc:sldMkLst>
      </pc:sldChg>
      <pc:sldChg chg="addSp delSp modSp del mod modClrScheme chgLayout">
        <pc:chgData name="Matthieu GRALL" userId="cec3ba0d20552ff9" providerId="LiveId" clId="{7078BA1D-0DDB-4910-B890-79D7165836C1}" dt="2025-06-19T08:55:54.806" v="18824" actId="18676"/>
        <pc:sldMkLst>
          <pc:docMk/>
          <pc:sldMk cId="1471937505" sldId="1096"/>
        </pc:sldMkLst>
      </pc:sldChg>
      <pc:sldChg chg="del">
        <pc:chgData name="Matthieu GRALL" userId="cec3ba0d20552ff9" providerId="LiveId" clId="{7078BA1D-0DDB-4910-B890-79D7165836C1}" dt="2025-06-10T12:17:10.875" v="2506" actId="47"/>
        <pc:sldMkLst>
          <pc:docMk/>
          <pc:sldMk cId="3438634571" sldId="1097"/>
        </pc:sldMkLst>
      </pc:sldChg>
      <pc:sldChg chg="addSp delSp modSp del mod modClrScheme chgLayout">
        <pc:chgData name="Matthieu GRALL" userId="cec3ba0d20552ff9" providerId="LiveId" clId="{7078BA1D-0DDB-4910-B890-79D7165836C1}" dt="2025-06-19T08:55:58.461" v="18825" actId="18676"/>
        <pc:sldMkLst>
          <pc:docMk/>
          <pc:sldMk cId="2205092931" sldId="1098"/>
        </pc:sldMkLst>
      </pc:sldChg>
      <pc:sldChg chg="addSp delSp modSp del mod modClrScheme chgLayout">
        <pc:chgData name="Matthieu GRALL" userId="cec3ba0d20552ff9" providerId="LiveId" clId="{7078BA1D-0DDB-4910-B890-79D7165836C1}" dt="2025-06-19T08:55:41.907" v="18822" actId="18676"/>
        <pc:sldMkLst>
          <pc:docMk/>
          <pc:sldMk cId="1059960124" sldId="1100"/>
        </pc:sldMkLst>
      </pc:sldChg>
      <pc:sldChg chg="addSp delSp modSp del mod modClrScheme chgLayout">
        <pc:chgData name="Matthieu GRALL" userId="cec3ba0d20552ff9" providerId="LiveId" clId="{7078BA1D-0DDB-4910-B890-79D7165836C1}" dt="2025-06-19T08:55:41.907" v="18822" actId="18676"/>
        <pc:sldMkLst>
          <pc:docMk/>
          <pc:sldMk cId="3034365359" sldId="1101"/>
        </pc:sldMkLst>
      </pc:sldChg>
      <pc:sldChg chg="addSp delSp modSp del mod modClrScheme chgLayout">
        <pc:chgData name="Matthieu GRALL" userId="cec3ba0d20552ff9" providerId="LiveId" clId="{7078BA1D-0DDB-4910-B890-79D7165836C1}" dt="2025-06-19T08:55:58.461" v="18825" actId="18676"/>
        <pc:sldMkLst>
          <pc:docMk/>
          <pc:sldMk cId="2493712290" sldId="1102"/>
        </pc:sldMkLst>
      </pc:sldChg>
      <pc:sldChg chg="addSp delSp modSp del mod">
        <pc:chgData name="Matthieu GRALL" userId="cec3ba0d20552ff9" providerId="LiveId" clId="{7078BA1D-0DDB-4910-B890-79D7165836C1}" dt="2025-06-19T08:55:58.461" v="18825" actId="18676"/>
        <pc:sldMkLst>
          <pc:docMk/>
          <pc:sldMk cId="406103256" sldId="1104"/>
        </pc:sldMkLst>
      </pc:sldChg>
      <pc:sldChg chg="addSp delSp modSp del mod modClrScheme chgLayout">
        <pc:chgData name="Matthieu GRALL" userId="cec3ba0d20552ff9" providerId="LiveId" clId="{7078BA1D-0DDB-4910-B890-79D7165836C1}" dt="2025-06-19T08:55:58.461" v="18825" actId="18676"/>
        <pc:sldMkLst>
          <pc:docMk/>
          <pc:sldMk cId="1660377139" sldId="1105"/>
        </pc:sldMkLst>
      </pc:sldChg>
      <pc:sldChg chg="addSp delSp modSp del mod modClrScheme chgLayout">
        <pc:chgData name="Matthieu GRALL" userId="cec3ba0d20552ff9" providerId="LiveId" clId="{7078BA1D-0DDB-4910-B890-79D7165836C1}" dt="2025-06-19T08:55:50.607" v="18823" actId="18676"/>
        <pc:sldMkLst>
          <pc:docMk/>
          <pc:sldMk cId="2181861508" sldId="1106"/>
        </pc:sldMkLst>
      </pc:sldChg>
      <pc:sldChg chg="addSp delSp modSp del mod modClrScheme chgLayout">
        <pc:chgData name="Matthieu GRALL" userId="cec3ba0d20552ff9" providerId="LiveId" clId="{7078BA1D-0DDB-4910-B890-79D7165836C1}" dt="2025-06-19T08:55:50.607" v="18823" actId="18676"/>
        <pc:sldMkLst>
          <pc:docMk/>
          <pc:sldMk cId="1609253854" sldId="1107"/>
        </pc:sldMkLst>
      </pc:sldChg>
      <pc:sldChg chg="addSp delSp modSp del mod modClrScheme chgLayout">
        <pc:chgData name="Matthieu GRALL" userId="cec3ba0d20552ff9" providerId="LiveId" clId="{7078BA1D-0DDB-4910-B890-79D7165836C1}" dt="2025-06-19T08:55:50.607" v="18823" actId="18676"/>
        <pc:sldMkLst>
          <pc:docMk/>
          <pc:sldMk cId="963854095" sldId="1108"/>
        </pc:sldMkLst>
      </pc:sldChg>
      <pc:sldChg chg="addSp delSp modSp del mod modClrScheme chgLayout">
        <pc:chgData name="Matthieu GRALL" userId="cec3ba0d20552ff9" providerId="LiveId" clId="{7078BA1D-0DDB-4910-B890-79D7165836C1}" dt="2025-06-19T08:55:50.607" v="18823" actId="18676"/>
        <pc:sldMkLst>
          <pc:docMk/>
          <pc:sldMk cId="3678163508" sldId="1109"/>
        </pc:sldMkLst>
      </pc:sldChg>
      <pc:sldChg chg="addSp delSp modSp del mod modClrScheme chgLayout">
        <pc:chgData name="Matthieu GRALL" userId="cec3ba0d20552ff9" providerId="LiveId" clId="{7078BA1D-0DDB-4910-B890-79D7165836C1}" dt="2025-06-19T08:55:50.607" v="18823" actId="18676"/>
        <pc:sldMkLst>
          <pc:docMk/>
          <pc:sldMk cId="4058146610" sldId="1110"/>
        </pc:sldMkLst>
      </pc:sldChg>
      <pc:sldChg chg="addSp delSp modSp del mod modClrScheme chgLayout">
        <pc:chgData name="Matthieu GRALL" userId="cec3ba0d20552ff9" providerId="LiveId" clId="{7078BA1D-0DDB-4910-B890-79D7165836C1}" dt="2025-06-19T08:55:50.607" v="18823" actId="18676"/>
        <pc:sldMkLst>
          <pc:docMk/>
          <pc:sldMk cId="1348902480" sldId="1111"/>
        </pc:sldMkLst>
      </pc:sldChg>
      <pc:sldChg chg="addSp delSp modSp del mod modClrScheme chgLayout">
        <pc:chgData name="Matthieu GRALL" userId="cec3ba0d20552ff9" providerId="LiveId" clId="{7078BA1D-0DDB-4910-B890-79D7165836C1}" dt="2025-06-19T08:55:50.607" v="18823" actId="18676"/>
        <pc:sldMkLst>
          <pc:docMk/>
          <pc:sldMk cId="2330890016" sldId="1112"/>
        </pc:sldMkLst>
      </pc:sldChg>
      <pc:sldChg chg="addSp delSp modSp del mod modClrScheme chgLayout">
        <pc:chgData name="Matthieu GRALL" userId="cec3ba0d20552ff9" providerId="LiveId" clId="{7078BA1D-0DDB-4910-B890-79D7165836C1}" dt="2025-06-19T08:55:58.461" v="18825" actId="18676"/>
        <pc:sldMkLst>
          <pc:docMk/>
          <pc:sldMk cId="362970679" sldId="1113"/>
        </pc:sldMkLst>
      </pc:sldChg>
      <pc:sldChg chg="addSp delSp modSp del mod">
        <pc:chgData name="Matthieu GRALL" userId="cec3ba0d20552ff9" providerId="LiveId" clId="{7078BA1D-0DDB-4910-B890-79D7165836C1}" dt="2025-06-19T08:56:02.181" v="18826" actId="18676"/>
        <pc:sldMkLst>
          <pc:docMk/>
          <pc:sldMk cId="2858516459" sldId="1116"/>
        </pc:sldMkLst>
      </pc:sldChg>
      <pc:sldChg chg="addSp delSp modSp del mod modClrScheme chgLayout">
        <pc:chgData name="Matthieu GRALL" userId="cec3ba0d20552ff9" providerId="LiveId" clId="{7078BA1D-0DDB-4910-B890-79D7165836C1}" dt="2025-06-19T08:56:02.181" v="18826" actId="18676"/>
        <pc:sldMkLst>
          <pc:docMk/>
          <pc:sldMk cId="2904657892" sldId="1117"/>
        </pc:sldMkLst>
      </pc:sldChg>
      <pc:sldChg chg="addSp delSp modSp del mod modClrScheme chgLayout">
        <pc:chgData name="Matthieu GRALL" userId="cec3ba0d20552ff9" providerId="LiveId" clId="{7078BA1D-0DDB-4910-B890-79D7165836C1}" dt="2025-06-19T08:56:02.181" v="18826" actId="18676"/>
        <pc:sldMkLst>
          <pc:docMk/>
          <pc:sldMk cId="858906089" sldId="1118"/>
        </pc:sldMkLst>
      </pc:sldChg>
      <pc:sldChg chg="addSp delSp modSp del mod modClrScheme chgLayout">
        <pc:chgData name="Matthieu GRALL" userId="cec3ba0d20552ff9" providerId="LiveId" clId="{7078BA1D-0DDB-4910-B890-79D7165836C1}" dt="2025-06-19T08:56:02.181" v="18826" actId="18676"/>
        <pc:sldMkLst>
          <pc:docMk/>
          <pc:sldMk cId="3967936223" sldId="1119"/>
        </pc:sldMkLst>
      </pc:sldChg>
      <pc:sldChg chg="addSp delSp modSp del mod modClrScheme chgLayout">
        <pc:chgData name="Matthieu GRALL" userId="cec3ba0d20552ff9" providerId="LiveId" clId="{7078BA1D-0DDB-4910-B890-79D7165836C1}" dt="2025-06-19T08:56:02.181" v="18826" actId="18676"/>
        <pc:sldMkLst>
          <pc:docMk/>
          <pc:sldMk cId="1932322543" sldId="1120"/>
        </pc:sldMkLst>
      </pc:sldChg>
      <pc:sldChg chg="addSp delSp modSp del mod modClrScheme chgLayout">
        <pc:chgData name="Matthieu GRALL" userId="cec3ba0d20552ff9" providerId="LiveId" clId="{7078BA1D-0DDB-4910-B890-79D7165836C1}" dt="2025-06-19T08:56:02.181" v="18826" actId="18676"/>
        <pc:sldMkLst>
          <pc:docMk/>
          <pc:sldMk cId="2258595350" sldId="1121"/>
        </pc:sldMkLst>
      </pc:sldChg>
      <pc:sldChg chg="addSp delSp modSp del mod modClrScheme chgLayout">
        <pc:chgData name="Matthieu GRALL" userId="cec3ba0d20552ff9" providerId="LiveId" clId="{7078BA1D-0DDB-4910-B890-79D7165836C1}" dt="2025-06-19T08:56:02.181" v="18826" actId="18676"/>
        <pc:sldMkLst>
          <pc:docMk/>
          <pc:sldMk cId="793694464" sldId="1122"/>
        </pc:sldMkLst>
      </pc:sldChg>
      <pc:sldChg chg="addSp delSp modSp del mod modClrScheme chgLayout">
        <pc:chgData name="Matthieu GRALL" userId="cec3ba0d20552ff9" providerId="LiveId" clId="{7078BA1D-0DDB-4910-B890-79D7165836C1}" dt="2025-06-19T08:56:02.181" v="18826" actId="18676"/>
        <pc:sldMkLst>
          <pc:docMk/>
          <pc:sldMk cId="2401667870" sldId="1125"/>
        </pc:sldMkLst>
      </pc:sldChg>
      <pc:sldChg chg="addSp delSp modSp del mod modClrScheme chgLayout">
        <pc:chgData name="Matthieu GRALL" userId="cec3ba0d20552ff9" providerId="LiveId" clId="{7078BA1D-0DDB-4910-B890-79D7165836C1}" dt="2025-06-19T08:56:02.181" v="18826" actId="18676"/>
        <pc:sldMkLst>
          <pc:docMk/>
          <pc:sldMk cId="218010953" sldId="1126"/>
        </pc:sldMkLst>
      </pc:sldChg>
      <pc:sldChg chg="del">
        <pc:chgData name="Matthieu GRALL" userId="cec3ba0d20552ff9" providerId="LiveId" clId="{7078BA1D-0DDB-4910-B890-79D7165836C1}" dt="2025-06-11T13:36:13.911" v="3004" actId="47"/>
        <pc:sldMkLst>
          <pc:docMk/>
          <pc:sldMk cId="2008000353" sldId="1127"/>
        </pc:sldMkLst>
      </pc:sldChg>
      <pc:sldChg chg="addSp delSp modSp del mod modClrScheme chgLayout">
        <pc:chgData name="Matthieu GRALL" userId="cec3ba0d20552ff9" providerId="LiveId" clId="{7078BA1D-0DDB-4910-B890-79D7165836C1}" dt="2025-06-19T08:56:02.181" v="18826" actId="18676"/>
        <pc:sldMkLst>
          <pc:docMk/>
          <pc:sldMk cId="2806509409" sldId="1128"/>
        </pc:sldMkLst>
      </pc:sldChg>
      <pc:sldChg chg="addSp delSp modSp del mod">
        <pc:chgData name="Matthieu GRALL" userId="cec3ba0d20552ff9" providerId="LiveId" clId="{7078BA1D-0DDB-4910-B890-79D7165836C1}" dt="2025-06-19T08:56:02.181" v="18826" actId="18676"/>
        <pc:sldMkLst>
          <pc:docMk/>
          <pc:sldMk cId="1014956570" sldId="1129"/>
        </pc:sldMkLst>
      </pc:sldChg>
      <pc:sldChg chg="addSp delSp modSp del mod modClrScheme chgLayout">
        <pc:chgData name="Matthieu GRALL" userId="cec3ba0d20552ff9" providerId="LiveId" clId="{7078BA1D-0DDB-4910-B890-79D7165836C1}" dt="2025-06-19T08:56:02.181" v="18826" actId="18676"/>
        <pc:sldMkLst>
          <pc:docMk/>
          <pc:sldMk cId="3855446942" sldId="1131"/>
        </pc:sldMkLst>
      </pc:sldChg>
      <pc:sldChg chg="addSp delSp modSp del mod modClrScheme chgLayout">
        <pc:chgData name="Matthieu GRALL" userId="cec3ba0d20552ff9" providerId="LiveId" clId="{7078BA1D-0DDB-4910-B890-79D7165836C1}" dt="2025-06-19T08:56:02.181" v="18826" actId="18676"/>
        <pc:sldMkLst>
          <pc:docMk/>
          <pc:sldMk cId="259636404" sldId="1132"/>
        </pc:sldMkLst>
      </pc:sldChg>
      <pc:sldChg chg="addSp delSp modSp del mod modClrScheme chgLayout">
        <pc:chgData name="Matthieu GRALL" userId="cec3ba0d20552ff9" providerId="LiveId" clId="{7078BA1D-0DDB-4910-B890-79D7165836C1}" dt="2025-06-19T08:56:02.181" v="18826" actId="18676"/>
        <pc:sldMkLst>
          <pc:docMk/>
          <pc:sldMk cId="3615714820" sldId="1133"/>
        </pc:sldMkLst>
      </pc:sldChg>
      <pc:sldChg chg="addSp delSp modSp del mod modClrScheme chgLayout">
        <pc:chgData name="Matthieu GRALL" userId="cec3ba0d20552ff9" providerId="LiveId" clId="{7078BA1D-0DDB-4910-B890-79D7165836C1}" dt="2025-06-19T08:56:02.181" v="18826" actId="18676"/>
        <pc:sldMkLst>
          <pc:docMk/>
          <pc:sldMk cId="3058020324" sldId="1134"/>
        </pc:sldMkLst>
      </pc:sldChg>
      <pc:sldChg chg="addSp delSp modSp del mod modClrScheme chgLayout">
        <pc:chgData name="Matthieu GRALL" userId="cec3ba0d20552ff9" providerId="LiveId" clId="{7078BA1D-0DDB-4910-B890-79D7165836C1}" dt="2025-06-19T08:56:02.181" v="18826" actId="18676"/>
        <pc:sldMkLst>
          <pc:docMk/>
          <pc:sldMk cId="74076825" sldId="1135"/>
        </pc:sldMkLst>
      </pc:sldChg>
      <pc:sldChg chg="addSp delSp modSp del mod modClrScheme chgLayout">
        <pc:chgData name="Matthieu GRALL" userId="cec3ba0d20552ff9" providerId="LiveId" clId="{7078BA1D-0DDB-4910-B890-79D7165836C1}" dt="2025-06-19T08:56:02.181" v="18826" actId="18676"/>
        <pc:sldMkLst>
          <pc:docMk/>
          <pc:sldMk cId="2282294363" sldId="1140"/>
        </pc:sldMkLst>
      </pc:sldChg>
      <pc:sldChg chg="addSp delSp modSp del mod modClrScheme chgLayout">
        <pc:chgData name="Matthieu GRALL" userId="cec3ba0d20552ff9" providerId="LiveId" clId="{7078BA1D-0DDB-4910-B890-79D7165836C1}" dt="2025-06-19T08:56:02.181" v="18826" actId="18676"/>
        <pc:sldMkLst>
          <pc:docMk/>
          <pc:sldMk cId="2633670147" sldId="1141"/>
        </pc:sldMkLst>
      </pc:sldChg>
      <pc:sldChg chg="addSp delSp modSp del mod modClrScheme chgLayout">
        <pc:chgData name="Matthieu GRALL" userId="cec3ba0d20552ff9" providerId="LiveId" clId="{7078BA1D-0DDB-4910-B890-79D7165836C1}" dt="2025-06-19T08:56:02.181" v="18826" actId="18676"/>
        <pc:sldMkLst>
          <pc:docMk/>
          <pc:sldMk cId="2874457299" sldId="1142"/>
        </pc:sldMkLst>
      </pc:sldChg>
      <pc:sldChg chg="addSp delSp modSp del mod modClrScheme chgLayout">
        <pc:chgData name="Matthieu GRALL" userId="cec3ba0d20552ff9" providerId="LiveId" clId="{7078BA1D-0DDB-4910-B890-79D7165836C1}" dt="2025-06-19T08:56:02.181" v="18826" actId="18676"/>
        <pc:sldMkLst>
          <pc:docMk/>
          <pc:sldMk cId="3772202389" sldId="1143"/>
        </pc:sldMkLst>
      </pc:sldChg>
      <pc:sldChg chg="addSp delSp modSp del mod modClrScheme chgLayout">
        <pc:chgData name="Matthieu GRALL" userId="cec3ba0d20552ff9" providerId="LiveId" clId="{7078BA1D-0DDB-4910-B890-79D7165836C1}" dt="2025-06-19T08:56:02.181" v="18826" actId="18676"/>
        <pc:sldMkLst>
          <pc:docMk/>
          <pc:sldMk cId="170068941" sldId="1144"/>
        </pc:sldMkLst>
      </pc:sldChg>
      <pc:sldChg chg="del">
        <pc:chgData name="Matthieu GRALL" userId="cec3ba0d20552ff9" providerId="LiveId" clId="{7078BA1D-0DDB-4910-B890-79D7165836C1}" dt="2025-06-18T12:03:47.564" v="15007" actId="47"/>
        <pc:sldMkLst>
          <pc:docMk/>
          <pc:sldMk cId="1674062375" sldId="1145"/>
        </pc:sldMkLst>
      </pc:sldChg>
      <pc:sldChg chg="addSp delSp modSp del mod modClrScheme chgLayout">
        <pc:chgData name="Matthieu GRALL" userId="cec3ba0d20552ff9" providerId="LiveId" clId="{7078BA1D-0DDB-4910-B890-79D7165836C1}" dt="2025-06-19T08:56:02.181" v="18826" actId="18676"/>
        <pc:sldMkLst>
          <pc:docMk/>
          <pc:sldMk cId="2228376451" sldId="1146"/>
        </pc:sldMkLst>
      </pc:sldChg>
      <pc:sldChg chg="addSp delSp modSp del mod modClrScheme chgLayout">
        <pc:chgData name="Matthieu GRALL" userId="cec3ba0d20552ff9" providerId="LiveId" clId="{7078BA1D-0DDB-4910-B890-79D7165836C1}" dt="2025-06-19T08:56:02.181" v="18826" actId="18676"/>
        <pc:sldMkLst>
          <pc:docMk/>
          <pc:sldMk cId="2051895864" sldId="1147"/>
        </pc:sldMkLst>
      </pc:sldChg>
      <pc:sldChg chg="addSp delSp modSp del mod modClrScheme chgLayout">
        <pc:chgData name="Matthieu GRALL" userId="cec3ba0d20552ff9" providerId="LiveId" clId="{7078BA1D-0DDB-4910-B890-79D7165836C1}" dt="2025-06-19T08:56:02.181" v="18826" actId="18676"/>
        <pc:sldMkLst>
          <pc:docMk/>
          <pc:sldMk cId="511842156" sldId="1148"/>
        </pc:sldMkLst>
      </pc:sldChg>
      <pc:sldChg chg="addSp delSp modSp del mod modClrScheme chgLayout">
        <pc:chgData name="Matthieu GRALL" userId="cec3ba0d20552ff9" providerId="LiveId" clId="{7078BA1D-0DDB-4910-B890-79D7165836C1}" dt="2025-06-19T08:56:02.181" v="18826" actId="18676"/>
        <pc:sldMkLst>
          <pc:docMk/>
          <pc:sldMk cId="3068500926" sldId="1149"/>
        </pc:sldMkLst>
      </pc:sldChg>
      <pc:sldChg chg="addSp delSp modSp del mod modClrScheme chgLayout">
        <pc:chgData name="Matthieu GRALL" userId="cec3ba0d20552ff9" providerId="LiveId" clId="{7078BA1D-0DDB-4910-B890-79D7165836C1}" dt="2025-06-19T08:56:02.181" v="18826" actId="18676"/>
        <pc:sldMkLst>
          <pc:docMk/>
          <pc:sldMk cId="4042514045" sldId="1150"/>
        </pc:sldMkLst>
      </pc:sldChg>
      <pc:sldChg chg="addSp delSp modSp del mod modClrScheme chgLayout">
        <pc:chgData name="Matthieu GRALL" userId="cec3ba0d20552ff9" providerId="LiveId" clId="{7078BA1D-0DDB-4910-B890-79D7165836C1}" dt="2025-06-19T08:56:02.181" v="18826" actId="18676"/>
        <pc:sldMkLst>
          <pc:docMk/>
          <pc:sldMk cId="1436287032" sldId="1151"/>
        </pc:sldMkLst>
      </pc:sldChg>
      <pc:sldChg chg="addSp delSp modSp del mod modClrScheme chgLayout">
        <pc:chgData name="Matthieu GRALL" userId="cec3ba0d20552ff9" providerId="LiveId" clId="{7078BA1D-0DDB-4910-B890-79D7165836C1}" dt="2025-06-17T09:55:42.098" v="10021" actId="47"/>
        <pc:sldMkLst>
          <pc:docMk/>
          <pc:sldMk cId="2452702040" sldId="1152"/>
        </pc:sldMkLst>
      </pc:sldChg>
      <pc:sldChg chg="addSp delSp modSp del mod modClrScheme chgLayout">
        <pc:chgData name="Matthieu GRALL" userId="cec3ba0d20552ff9" providerId="LiveId" clId="{7078BA1D-0DDB-4910-B890-79D7165836C1}" dt="2025-06-19T08:56:02.181" v="18826" actId="18676"/>
        <pc:sldMkLst>
          <pc:docMk/>
          <pc:sldMk cId="7468882" sldId="1153"/>
        </pc:sldMkLst>
      </pc:sldChg>
      <pc:sldChg chg="addSp modSp del mod modClrScheme chgLayout">
        <pc:chgData name="Matthieu GRALL" userId="cec3ba0d20552ff9" providerId="LiveId" clId="{7078BA1D-0DDB-4910-B890-79D7165836C1}" dt="2025-06-19T08:56:02.181" v="18826" actId="18676"/>
        <pc:sldMkLst>
          <pc:docMk/>
          <pc:sldMk cId="470654986" sldId="1154"/>
        </pc:sldMkLst>
      </pc:sldChg>
      <pc:sldChg chg="addSp delSp modSp del mod modClrScheme chgLayout">
        <pc:chgData name="Matthieu GRALL" userId="cec3ba0d20552ff9" providerId="LiveId" clId="{7078BA1D-0DDB-4910-B890-79D7165836C1}" dt="2025-06-19T08:56:02.181" v="18826" actId="18676"/>
        <pc:sldMkLst>
          <pc:docMk/>
          <pc:sldMk cId="1780674926" sldId="1155"/>
        </pc:sldMkLst>
      </pc:sldChg>
      <pc:sldChg chg="addSp delSp modSp del mod modClrScheme chgLayout">
        <pc:chgData name="Matthieu GRALL" userId="cec3ba0d20552ff9" providerId="LiveId" clId="{7078BA1D-0DDB-4910-B890-79D7165836C1}" dt="2025-06-19T08:56:02.181" v="18826" actId="18676"/>
        <pc:sldMkLst>
          <pc:docMk/>
          <pc:sldMk cId="1089408725" sldId="1156"/>
        </pc:sldMkLst>
      </pc:sldChg>
      <pc:sldChg chg="addSp delSp modSp del mod modClrScheme chgLayout">
        <pc:chgData name="Matthieu GRALL" userId="cec3ba0d20552ff9" providerId="LiveId" clId="{7078BA1D-0DDB-4910-B890-79D7165836C1}" dt="2025-06-19T08:56:02.181" v="18826" actId="18676"/>
        <pc:sldMkLst>
          <pc:docMk/>
          <pc:sldMk cId="626765711" sldId="1157"/>
        </pc:sldMkLst>
      </pc:sldChg>
      <pc:sldChg chg="addSp delSp modSp del mod modClrScheme chgLayout">
        <pc:chgData name="Matthieu GRALL" userId="cec3ba0d20552ff9" providerId="LiveId" clId="{7078BA1D-0DDB-4910-B890-79D7165836C1}" dt="2025-06-19T08:56:02.181" v="18826" actId="18676"/>
        <pc:sldMkLst>
          <pc:docMk/>
          <pc:sldMk cId="978239101" sldId="1158"/>
        </pc:sldMkLst>
      </pc:sldChg>
      <pc:sldChg chg="addSp delSp modSp del mod modClrScheme chgLayout">
        <pc:chgData name="Matthieu GRALL" userId="cec3ba0d20552ff9" providerId="LiveId" clId="{7078BA1D-0DDB-4910-B890-79D7165836C1}" dt="2025-06-19T08:55:58.461" v="18825" actId="18676"/>
        <pc:sldMkLst>
          <pc:docMk/>
          <pc:sldMk cId="1439898323" sldId="1159"/>
        </pc:sldMkLst>
      </pc:sldChg>
      <pc:sldChg chg="addSp delSp modSp del mod modClrScheme chgLayout">
        <pc:chgData name="Matthieu GRALL" userId="cec3ba0d20552ff9" providerId="LiveId" clId="{7078BA1D-0DDB-4910-B890-79D7165836C1}" dt="2025-06-19T08:56:02.181" v="18826" actId="18676"/>
        <pc:sldMkLst>
          <pc:docMk/>
          <pc:sldMk cId="3009534273" sldId="1160"/>
        </pc:sldMkLst>
      </pc:sldChg>
      <pc:sldChg chg="addSp delSp modSp del mod modClrScheme chgLayout">
        <pc:chgData name="Matthieu GRALL" userId="cec3ba0d20552ff9" providerId="LiveId" clId="{7078BA1D-0DDB-4910-B890-79D7165836C1}" dt="2025-06-19T08:56:02.181" v="18826" actId="18676"/>
        <pc:sldMkLst>
          <pc:docMk/>
          <pc:sldMk cId="2390841847" sldId="1161"/>
        </pc:sldMkLst>
      </pc:sldChg>
      <pc:sldChg chg="addSp delSp modSp del mod modClrScheme chgLayout">
        <pc:chgData name="Matthieu GRALL" userId="cec3ba0d20552ff9" providerId="LiveId" clId="{7078BA1D-0DDB-4910-B890-79D7165836C1}" dt="2025-06-19T08:56:02.181" v="18826" actId="18676"/>
        <pc:sldMkLst>
          <pc:docMk/>
          <pc:sldMk cId="372278672" sldId="1162"/>
        </pc:sldMkLst>
      </pc:sldChg>
      <pc:sldChg chg="addSp delSp modSp del mod modClrScheme chgLayout">
        <pc:chgData name="Matthieu GRALL" userId="cec3ba0d20552ff9" providerId="LiveId" clId="{7078BA1D-0DDB-4910-B890-79D7165836C1}" dt="2025-06-19T08:56:02.181" v="18826" actId="18676"/>
        <pc:sldMkLst>
          <pc:docMk/>
          <pc:sldMk cId="2429086636" sldId="1163"/>
        </pc:sldMkLst>
      </pc:sldChg>
      <pc:sldChg chg="addSp delSp modSp del mod modClrScheme chgLayout">
        <pc:chgData name="Matthieu GRALL" userId="cec3ba0d20552ff9" providerId="LiveId" clId="{7078BA1D-0DDB-4910-B890-79D7165836C1}" dt="2025-06-19T08:56:02.181" v="18826" actId="18676"/>
        <pc:sldMkLst>
          <pc:docMk/>
          <pc:sldMk cId="663291523" sldId="1164"/>
        </pc:sldMkLst>
      </pc:sldChg>
      <pc:sldChg chg="addSp delSp modSp del mod modClrScheme chgLayout">
        <pc:chgData name="Matthieu GRALL" userId="cec3ba0d20552ff9" providerId="LiveId" clId="{7078BA1D-0DDB-4910-B890-79D7165836C1}" dt="2025-06-19T08:56:02.181" v="18826" actId="18676"/>
        <pc:sldMkLst>
          <pc:docMk/>
          <pc:sldMk cId="3726557649" sldId="1165"/>
        </pc:sldMkLst>
      </pc:sldChg>
      <pc:sldChg chg="addSp delSp modSp del mod modClrScheme chgLayout">
        <pc:chgData name="Matthieu GRALL" userId="cec3ba0d20552ff9" providerId="LiveId" clId="{7078BA1D-0DDB-4910-B890-79D7165836C1}" dt="2025-06-19T08:56:02.181" v="18826" actId="18676"/>
        <pc:sldMkLst>
          <pc:docMk/>
          <pc:sldMk cId="4126883953" sldId="1166"/>
        </pc:sldMkLst>
      </pc:sldChg>
      <pc:sldChg chg="addSp delSp modSp del mod modClrScheme chgLayout">
        <pc:chgData name="Matthieu GRALL" userId="cec3ba0d20552ff9" providerId="LiveId" clId="{7078BA1D-0DDB-4910-B890-79D7165836C1}" dt="2025-06-19T08:56:02.181" v="18826" actId="18676"/>
        <pc:sldMkLst>
          <pc:docMk/>
          <pc:sldMk cId="4144065367" sldId="1167"/>
        </pc:sldMkLst>
      </pc:sldChg>
      <pc:sldChg chg="addSp delSp modSp del mod modClrScheme chgLayout">
        <pc:chgData name="Matthieu GRALL" userId="cec3ba0d20552ff9" providerId="LiveId" clId="{7078BA1D-0DDB-4910-B890-79D7165836C1}" dt="2025-06-19T08:56:02.181" v="18826" actId="18676"/>
        <pc:sldMkLst>
          <pc:docMk/>
          <pc:sldMk cId="3420609405" sldId="1168"/>
        </pc:sldMkLst>
      </pc:sldChg>
      <pc:sldChg chg="addSp delSp modSp del mod modClrScheme chgLayout">
        <pc:chgData name="Matthieu GRALL" userId="cec3ba0d20552ff9" providerId="LiveId" clId="{7078BA1D-0DDB-4910-B890-79D7165836C1}" dt="2025-06-19T08:56:02.181" v="18826" actId="18676"/>
        <pc:sldMkLst>
          <pc:docMk/>
          <pc:sldMk cId="2705748325" sldId="1169"/>
        </pc:sldMkLst>
      </pc:sldChg>
      <pc:sldChg chg="addSp delSp modSp del mod modClrScheme chgLayout">
        <pc:chgData name="Matthieu GRALL" userId="cec3ba0d20552ff9" providerId="LiveId" clId="{7078BA1D-0DDB-4910-B890-79D7165836C1}" dt="2025-06-19T08:56:02.181" v="18826" actId="18676"/>
        <pc:sldMkLst>
          <pc:docMk/>
          <pc:sldMk cId="2302647121" sldId="1170"/>
        </pc:sldMkLst>
      </pc:sldChg>
      <pc:sldChg chg="addSp delSp modSp del mod modClrScheme chgLayout">
        <pc:chgData name="Matthieu GRALL" userId="cec3ba0d20552ff9" providerId="LiveId" clId="{7078BA1D-0DDB-4910-B890-79D7165836C1}" dt="2025-06-19T08:56:02.181" v="18826" actId="18676"/>
        <pc:sldMkLst>
          <pc:docMk/>
          <pc:sldMk cId="1100237435" sldId="1171"/>
        </pc:sldMkLst>
      </pc:sldChg>
      <pc:sldChg chg="addSp delSp modSp del mod modClrScheme modAnim chgLayout">
        <pc:chgData name="Matthieu GRALL" userId="cec3ba0d20552ff9" providerId="LiveId" clId="{7078BA1D-0DDB-4910-B890-79D7165836C1}" dt="2025-06-19T08:56:02.181" v="18826" actId="18676"/>
        <pc:sldMkLst>
          <pc:docMk/>
          <pc:sldMk cId="3906060561" sldId="1172"/>
        </pc:sldMkLst>
      </pc:sldChg>
      <pc:sldChg chg="addSp delSp modSp del mod modClrScheme chgLayout">
        <pc:chgData name="Matthieu GRALL" userId="cec3ba0d20552ff9" providerId="LiveId" clId="{7078BA1D-0DDB-4910-B890-79D7165836C1}" dt="2025-06-19T08:56:02.181" v="18826" actId="18676"/>
        <pc:sldMkLst>
          <pc:docMk/>
          <pc:sldMk cId="3902531355" sldId="1173"/>
        </pc:sldMkLst>
      </pc:sldChg>
      <pc:sldChg chg="addSp delSp modSp del mod modClrScheme chgLayout">
        <pc:chgData name="Matthieu GRALL" userId="cec3ba0d20552ff9" providerId="LiveId" clId="{7078BA1D-0DDB-4910-B890-79D7165836C1}" dt="2025-06-19T08:56:02.181" v="18826" actId="18676"/>
        <pc:sldMkLst>
          <pc:docMk/>
          <pc:sldMk cId="3568491748" sldId="1175"/>
        </pc:sldMkLst>
      </pc:sldChg>
      <pc:sldChg chg="addSp modSp del mod modClrScheme chgLayout">
        <pc:chgData name="Matthieu GRALL" userId="cec3ba0d20552ff9" providerId="LiveId" clId="{7078BA1D-0DDB-4910-B890-79D7165836C1}" dt="2025-06-19T08:56:02.181" v="18826" actId="18676"/>
        <pc:sldMkLst>
          <pc:docMk/>
          <pc:sldMk cId="1951799724" sldId="1176"/>
        </pc:sldMkLst>
      </pc:sldChg>
      <pc:sldChg chg="addSp delSp modSp del mod modClrScheme chgLayout">
        <pc:chgData name="Matthieu GRALL" userId="cec3ba0d20552ff9" providerId="LiveId" clId="{7078BA1D-0DDB-4910-B890-79D7165836C1}" dt="2025-06-19T08:56:02.181" v="18826" actId="18676"/>
        <pc:sldMkLst>
          <pc:docMk/>
          <pc:sldMk cId="2591070033" sldId="1177"/>
        </pc:sldMkLst>
      </pc:sldChg>
      <pc:sldChg chg="addSp delSp modSp del mod modClrScheme chgLayout">
        <pc:chgData name="Matthieu GRALL" userId="cec3ba0d20552ff9" providerId="LiveId" clId="{7078BA1D-0DDB-4910-B890-79D7165836C1}" dt="2025-06-19T08:56:02.181" v="18826" actId="18676"/>
        <pc:sldMkLst>
          <pc:docMk/>
          <pc:sldMk cId="124793383" sldId="1178"/>
        </pc:sldMkLst>
      </pc:sldChg>
      <pc:sldChg chg="del">
        <pc:chgData name="Matthieu GRALL" userId="cec3ba0d20552ff9" providerId="LiveId" clId="{7078BA1D-0DDB-4910-B890-79D7165836C1}" dt="2025-06-10T09:30:10.565" v="408" actId="47"/>
        <pc:sldMkLst>
          <pc:docMk/>
          <pc:sldMk cId="1114398125" sldId="1179"/>
        </pc:sldMkLst>
      </pc:sldChg>
      <pc:sldChg chg="addSp delSp modSp new mod modClrScheme chgLayout">
        <pc:chgData name="Matthieu GRALL" userId="cec3ba0d20552ff9" providerId="LiveId" clId="{7078BA1D-0DDB-4910-B890-79D7165836C1}" dt="2025-06-19T08:54:21.603" v="18793" actId="554"/>
        <pc:sldMkLst>
          <pc:docMk/>
          <pc:sldMk cId="208998327" sldId="1180"/>
        </pc:sldMkLst>
        <pc:spChg chg="add mod">
          <ac:chgData name="Matthieu GRALL" userId="cec3ba0d20552ff9" providerId="LiveId" clId="{7078BA1D-0DDB-4910-B890-79D7165836C1}" dt="2025-06-19T08:54:21.603" v="18793" actId="554"/>
          <ac:spMkLst>
            <pc:docMk/>
            <pc:sldMk cId="208998327" sldId="1180"/>
            <ac:spMk id="16" creationId="{3F90AFC7-F201-0E8F-B40D-7FE58EF63410}"/>
          </ac:spMkLst>
        </pc:spChg>
        <pc:spChg chg="add mod">
          <ac:chgData name="Matthieu GRALL" userId="cec3ba0d20552ff9" providerId="LiveId" clId="{7078BA1D-0DDB-4910-B890-79D7165836C1}" dt="2025-06-10T09:23:47.009" v="381" actId="20577"/>
          <ac:spMkLst>
            <pc:docMk/>
            <pc:sldMk cId="208998327" sldId="1180"/>
            <ac:spMk id="18" creationId="{84E2097C-F31E-AD0D-EE84-54298E3FA107}"/>
          </ac:spMkLst>
        </pc:spChg>
      </pc:sldChg>
      <pc:sldChg chg="addSp delSp modSp new mod modClrScheme chgLayout">
        <pc:chgData name="Matthieu GRALL" userId="cec3ba0d20552ff9" providerId="LiveId" clId="{7078BA1D-0DDB-4910-B890-79D7165836C1}" dt="2025-06-19T08:55:14.046" v="18820" actId="6549"/>
        <pc:sldMkLst>
          <pc:docMk/>
          <pc:sldMk cId="654064814" sldId="1181"/>
        </pc:sldMkLst>
      </pc:sldChg>
      <pc:sldChg chg="modSp new del mod">
        <pc:chgData name="Matthieu GRALL" userId="cec3ba0d20552ff9" providerId="LiveId" clId="{7078BA1D-0DDB-4910-B890-79D7165836C1}" dt="2025-06-10T09:30:17.433" v="409" actId="47"/>
        <pc:sldMkLst>
          <pc:docMk/>
          <pc:sldMk cId="3533010062" sldId="1181"/>
        </pc:sldMkLst>
      </pc:sldChg>
      <pc:sldChg chg="modSp add del mod ord">
        <pc:chgData name="Matthieu GRALL" userId="cec3ba0d20552ff9" providerId="LiveId" clId="{7078BA1D-0DDB-4910-B890-79D7165836C1}" dt="2025-06-10T09:59:59.597" v="803" actId="47"/>
        <pc:sldMkLst>
          <pc:docMk/>
          <pc:sldMk cId="1650876974" sldId="1182"/>
        </pc:sldMkLst>
      </pc:sldChg>
      <pc:sldChg chg="modSp add del mod ord">
        <pc:chgData name="Matthieu GRALL" userId="cec3ba0d20552ff9" providerId="LiveId" clId="{7078BA1D-0DDB-4910-B890-79D7165836C1}" dt="2025-06-19T08:55:37.837" v="18821" actId="18676"/>
        <pc:sldMkLst>
          <pc:docMk/>
          <pc:sldMk cId="512438612" sldId="1183"/>
        </pc:sldMkLst>
      </pc:sldChg>
      <pc:sldChg chg="modSp add del mod ord">
        <pc:chgData name="Matthieu GRALL" userId="cec3ba0d20552ff9" providerId="LiveId" clId="{7078BA1D-0DDB-4910-B890-79D7165836C1}" dt="2025-06-19T08:55:41.907" v="18822" actId="18676"/>
        <pc:sldMkLst>
          <pc:docMk/>
          <pc:sldMk cId="3772234075" sldId="1184"/>
        </pc:sldMkLst>
      </pc:sldChg>
      <pc:sldChg chg="modSp add del mod">
        <pc:chgData name="Matthieu GRALL" userId="cec3ba0d20552ff9" providerId="LiveId" clId="{7078BA1D-0DDB-4910-B890-79D7165836C1}" dt="2025-06-19T08:55:41.907" v="18822" actId="18676"/>
        <pc:sldMkLst>
          <pc:docMk/>
          <pc:sldMk cId="2544118018" sldId="1185"/>
        </pc:sldMkLst>
      </pc:sldChg>
      <pc:sldChg chg="modSp add del mod">
        <pc:chgData name="Matthieu GRALL" userId="cec3ba0d20552ff9" providerId="LiveId" clId="{7078BA1D-0DDB-4910-B890-79D7165836C1}" dt="2025-06-19T08:55:50.607" v="18823" actId="18676"/>
        <pc:sldMkLst>
          <pc:docMk/>
          <pc:sldMk cId="3387690770" sldId="1186"/>
        </pc:sldMkLst>
      </pc:sldChg>
      <pc:sldChg chg="addSp modSp add del mod">
        <pc:chgData name="Matthieu GRALL" userId="cec3ba0d20552ff9" providerId="LiveId" clId="{7078BA1D-0DDB-4910-B890-79D7165836C1}" dt="2025-06-19T08:55:50.607" v="18823" actId="18676"/>
        <pc:sldMkLst>
          <pc:docMk/>
          <pc:sldMk cId="97801512" sldId="1187"/>
        </pc:sldMkLst>
      </pc:sldChg>
      <pc:sldChg chg="add del">
        <pc:chgData name="Matthieu GRALL" userId="cec3ba0d20552ff9" providerId="LiveId" clId="{7078BA1D-0DDB-4910-B890-79D7165836C1}" dt="2025-06-10T11:41:46.798" v="1893"/>
        <pc:sldMkLst>
          <pc:docMk/>
          <pc:sldMk cId="153465089" sldId="1188"/>
        </pc:sldMkLst>
      </pc:sldChg>
      <pc:sldChg chg="modSp add del mod">
        <pc:chgData name="Matthieu GRALL" userId="cec3ba0d20552ff9" providerId="LiveId" clId="{7078BA1D-0DDB-4910-B890-79D7165836C1}" dt="2025-06-19T08:55:54.806" v="18824" actId="18676"/>
        <pc:sldMkLst>
          <pc:docMk/>
          <pc:sldMk cId="3341420327" sldId="1188"/>
        </pc:sldMkLst>
      </pc:sldChg>
      <pc:sldChg chg="modSp add del mod">
        <pc:chgData name="Matthieu GRALL" userId="cec3ba0d20552ff9" providerId="LiveId" clId="{7078BA1D-0DDB-4910-B890-79D7165836C1}" dt="2025-06-19T08:55:58.461" v="18825" actId="18676"/>
        <pc:sldMkLst>
          <pc:docMk/>
          <pc:sldMk cId="163488838" sldId="1189"/>
        </pc:sldMkLst>
      </pc:sldChg>
      <pc:sldChg chg="modSp add del mod">
        <pc:chgData name="Matthieu GRALL" userId="cec3ba0d20552ff9" providerId="LiveId" clId="{7078BA1D-0DDB-4910-B890-79D7165836C1}" dt="2025-06-19T08:56:02.181" v="18826" actId="18676"/>
        <pc:sldMkLst>
          <pc:docMk/>
          <pc:sldMk cId="3798540051" sldId="1190"/>
        </pc:sldMkLst>
      </pc:sldChg>
      <pc:sldChg chg="modSp add del mod">
        <pc:chgData name="Matthieu GRALL" userId="cec3ba0d20552ff9" providerId="LiveId" clId="{7078BA1D-0DDB-4910-B890-79D7165836C1}" dt="2025-06-19T08:56:02.181" v="18826" actId="18676"/>
        <pc:sldMkLst>
          <pc:docMk/>
          <pc:sldMk cId="3305127921" sldId="1191"/>
        </pc:sldMkLst>
      </pc:sldChg>
      <pc:sldChg chg="addSp modSp new del mod">
        <pc:chgData name="Matthieu GRALL" userId="cec3ba0d20552ff9" providerId="LiveId" clId="{7078BA1D-0DDB-4910-B890-79D7165836C1}" dt="2025-06-19T08:56:02.181" v="18826" actId="18676"/>
        <pc:sldMkLst>
          <pc:docMk/>
          <pc:sldMk cId="1511483275" sldId="1192"/>
        </pc:sldMkLst>
      </pc:sldChg>
      <pc:sldChg chg="addSp delSp modSp add del mod modAnim">
        <pc:chgData name="Matthieu GRALL" userId="cec3ba0d20552ff9" providerId="LiveId" clId="{7078BA1D-0DDB-4910-B890-79D7165836C1}" dt="2025-06-19T08:56:02.181" v="18826" actId="18676"/>
        <pc:sldMkLst>
          <pc:docMk/>
          <pc:sldMk cId="4234280186" sldId="1193"/>
        </pc:sldMkLst>
      </pc:sldChg>
      <pc:sldChg chg="delSp modSp add del mod ord">
        <pc:chgData name="Matthieu GRALL" userId="cec3ba0d20552ff9" providerId="LiveId" clId="{7078BA1D-0DDB-4910-B890-79D7165836C1}" dt="2025-06-19T08:56:02.181" v="18826" actId="18676"/>
        <pc:sldMkLst>
          <pc:docMk/>
          <pc:sldMk cId="3277480339" sldId="1194"/>
        </pc:sldMkLst>
      </pc:sldChg>
      <pc:sldChg chg="addSp delSp modSp add del mod">
        <pc:chgData name="Matthieu GRALL" userId="cec3ba0d20552ff9" providerId="LiveId" clId="{7078BA1D-0DDB-4910-B890-79D7165836C1}" dt="2025-06-19T08:56:02.181" v="18826" actId="18676"/>
        <pc:sldMkLst>
          <pc:docMk/>
          <pc:sldMk cId="822497607" sldId="1195"/>
        </pc:sldMkLst>
      </pc:sldChg>
      <pc:sldChg chg="modSp add del mod">
        <pc:chgData name="Matthieu GRALL" userId="cec3ba0d20552ff9" providerId="LiveId" clId="{7078BA1D-0DDB-4910-B890-79D7165836C1}" dt="2025-06-19T08:57:39.832" v="18833" actId="47"/>
        <pc:sldMkLst>
          <pc:docMk/>
          <pc:sldMk cId="3913661462" sldId="1196"/>
        </pc:sldMkLst>
      </pc:sldChg>
      <pc:sldChg chg="modSp add del mod">
        <pc:chgData name="Matthieu GRALL" userId="cec3ba0d20552ff9" providerId="LiveId" clId="{7078BA1D-0DDB-4910-B890-79D7165836C1}" dt="2025-06-19T08:57:39.832" v="18833" actId="47"/>
        <pc:sldMkLst>
          <pc:docMk/>
          <pc:sldMk cId="3360419019" sldId="1197"/>
        </pc:sldMkLst>
      </pc:sldChg>
      <pc:sldChg chg="modSp add del mod">
        <pc:chgData name="Matthieu GRALL" userId="cec3ba0d20552ff9" providerId="LiveId" clId="{7078BA1D-0DDB-4910-B890-79D7165836C1}" dt="2025-06-19T08:56:19.128" v="18827" actId="18676"/>
        <pc:sldMkLst>
          <pc:docMk/>
          <pc:sldMk cId="1195988392" sldId="1198"/>
        </pc:sldMkLst>
      </pc:sldChg>
      <pc:sldChg chg="modSp add del mod">
        <pc:chgData name="Matthieu GRALL" userId="cec3ba0d20552ff9" providerId="LiveId" clId="{7078BA1D-0DDB-4910-B890-79D7165836C1}" dt="2025-06-19T08:56:41.178" v="18828" actId="47"/>
        <pc:sldMkLst>
          <pc:docMk/>
          <pc:sldMk cId="2397080558" sldId="1199"/>
        </pc:sldMkLst>
      </pc:sldChg>
      <pc:sldChg chg="addSp modSp add del mod modAnim">
        <pc:chgData name="Matthieu GRALL" userId="cec3ba0d20552ff9" providerId="LiveId" clId="{7078BA1D-0DDB-4910-B890-79D7165836C1}" dt="2025-06-19T08:57:39.832" v="18833" actId="47"/>
        <pc:sldMkLst>
          <pc:docMk/>
          <pc:sldMk cId="1804294097" sldId="1200"/>
        </pc:sldMkLst>
      </pc:sldChg>
      <pc:sldChg chg="addSp modSp add del mod modAnim">
        <pc:chgData name="Matthieu GRALL" userId="cec3ba0d20552ff9" providerId="LiveId" clId="{7078BA1D-0DDB-4910-B890-79D7165836C1}" dt="2025-06-19T08:57:39.832" v="18833" actId="47"/>
        <pc:sldMkLst>
          <pc:docMk/>
          <pc:sldMk cId="1729227677" sldId="1201"/>
        </pc:sldMkLst>
      </pc:sldChg>
      <pc:sldChg chg="addSp delSp modSp new del mod modMedia modClrScheme delAnim chgLayout">
        <pc:chgData name="Matthieu GRALL" userId="cec3ba0d20552ff9" providerId="LiveId" clId="{7078BA1D-0DDB-4910-B890-79D7165836C1}" dt="2025-06-15T15:42:56.624" v="6513" actId="680"/>
        <pc:sldMkLst>
          <pc:docMk/>
          <pc:sldMk cId="2377010668" sldId="1201"/>
        </pc:sldMkLst>
      </pc:sldChg>
      <pc:sldChg chg="addSp delSp modSp add del mod delAnim modAnim chgLayout">
        <pc:chgData name="Matthieu GRALL" userId="cec3ba0d20552ff9" providerId="LiveId" clId="{7078BA1D-0DDB-4910-B890-79D7165836C1}" dt="2025-06-19T08:57:39.832" v="18833" actId="47"/>
        <pc:sldMkLst>
          <pc:docMk/>
          <pc:sldMk cId="3979384615" sldId="1202"/>
        </pc:sldMkLst>
      </pc:sldChg>
      <pc:sldChg chg="modSp add del mod ord">
        <pc:chgData name="Matthieu GRALL" userId="cec3ba0d20552ff9" providerId="LiveId" clId="{7078BA1D-0DDB-4910-B890-79D7165836C1}" dt="2025-06-19T08:57:39.832" v="18833" actId="47"/>
        <pc:sldMkLst>
          <pc:docMk/>
          <pc:sldMk cId="2558161952" sldId="1203"/>
        </pc:sldMkLst>
      </pc:sldChg>
      <pc:sldChg chg="modSp new del mod">
        <pc:chgData name="Matthieu GRALL" userId="cec3ba0d20552ff9" providerId="LiveId" clId="{7078BA1D-0DDB-4910-B890-79D7165836C1}" dt="2025-06-17T09:33:58.543" v="9273" actId="47"/>
        <pc:sldMkLst>
          <pc:docMk/>
          <pc:sldMk cId="98071548" sldId="1204"/>
        </pc:sldMkLst>
      </pc:sldChg>
      <pc:sldChg chg="addSp delSp modSp new del mod modClrScheme chgLayout">
        <pc:chgData name="Matthieu GRALL" userId="cec3ba0d20552ff9" providerId="LiveId" clId="{7078BA1D-0DDB-4910-B890-79D7165836C1}" dt="2025-06-19T08:57:39.832" v="18833" actId="47"/>
        <pc:sldMkLst>
          <pc:docMk/>
          <pc:sldMk cId="948610399" sldId="1204"/>
        </pc:sldMkLst>
      </pc:sldChg>
      <pc:sldChg chg="modSp add del mod ord">
        <pc:chgData name="Matthieu GRALL" userId="cec3ba0d20552ff9" providerId="LiveId" clId="{7078BA1D-0DDB-4910-B890-79D7165836C1}" dt="2025-06-19T08:57:39.832" v="18833" actId="47"/>
        <pc:sldMkLst>
          <pc:docMk/>
          <pc:sldMk cId="2070066827" sldId="1205"/>
        </pc:sldMkLst>
      </pc:sldChg>
      <pc:sldChg chg="addSp delSp modSp new del mod">
        <pc:chgData name="Matthieu GRALL" userId="cec3ba0d20552ff9" providerId="LiveId" clId="{7078BA1D-0DDB-4910-B890-79D7165836C1}" dt="2025-06-19T08:57:39.832" v="18833" actId="47"/>
        <pc:sldMkLst>
          <pc:docMk/>
          <pc:sldMk cId="759702808" sldId="1206"/>
        </pc:sldMkLst>
      </pc:sldChg>
      <pc:sldChg chg="addSp delSp modSp add del mod">
        <pc:chgData name="Matthieu GRALL" userId="cec3ba0d20552ff9" providerId="LiveId" clId="{7078BA1D-0DDB-4910-B890-79D7165836C1}" dt="2025-06-19T08:57:39.832" v="18833" actId="47"/>
        <pc:sldMkLst>
          <pc:docMk/>
          <pc:sldMk cId="1688091984" sldId="1207"/>
        </pc:sldMkLst>
      </pc:sldChg>
      <pc:sldChg chg="addSp delSp modSp new del mod modClrScheme chgLayout">
        <pc:chgData name="Matthieu GRALL" userId="cec3ba0d20552ff9" providerId="LiveId" clId="{7078BA1D-0DDB-4910-B890-79D7165836C1}" dt="2025-06-19T08:57:39.832" v="18833" actId="47"/>
        <pc:sldMkLst>
          <pc:docMk/>
          <pc:sldMk cId="980172710" sldId="1208"/>
        </pc:sldMkLst>
      </pc:sldChg>
      <pc:sldChg chg="addSp delSp modSp add del mod modAnim">
        <pc:chgData name="Matthieu GRALL" userId="cec3ba0d20552ff9" providerId="LiveId" clId="{7078BA1D-0DDB-4910-B890-79D7165836C1}" dt="2025-06-19T08:57:39.832" v="18833" actId="47"/>
        <pc:sldMkLst>
          <pc:docMk/>
          <pc:sldMk cId="2771107871" sldId="1209"/>
        </pc:sldMkLst>
      </pc:sldChg>
      <pc:sldChg chg="delSp modSp add del mod">
        <pc:chgData name="Matthieu GRALL" userId="cec3ba0d20552ff9" providerId="LiveId" clId="{7078BA1D-0DDB-4910-B890-79D7165836C1}" dt="2025-06-19T08:57:39.832" v="18833" actId="47"/>
        <pc:sldMkLst>
          <pc:docMk/>
          <pc:sldMk cId="356817617" sldId="1210"/>
        </pc:sldMkLst>
      </pc:sldChg>
      <pc:sldChg chg="delSp modSp add del mod">
        <pc:chgData name="Matthieu GRALL" userId="cec3ba0d20552ff9" providerId="LiveId" clId="{7078BA1D-0DDB-4910-B890-79D7165836C1}" dt="2025-06-19T08:56:41.178" v="18828" actId="47"/>
        <pc:sldMkLst>
          <pc:docMk/>
          <pc:sldMk cId="974699618" sldId="1211"/>
        </pc:sldMkLst>
      </pc:sldChg>
      <pc:sldChg chg="modSp add del mod">
        <pc:chgData name="Matthieu GRALL" userId="cec3ba0d20552ff9" providerId="LiveId" clId="{7078BA1D-0DDB-4910-B890-79D7165836C1}" dt="2025-06-18T15:18:41.344" v="18752" actId="47"/>
        <pc:sldMkLst>
          <pc:docMk/>
          <pc:sldMk cId="4064584153" sldId="1212"/>
        </pc:sldMkLst>
      </pc:sldChg>
      <pc:sldChg chg="addSp delSp modSp new del mod modClrScheme chgLayout">
        <pc:chgData name="Matthieu GRALL" userId="cec3ba0d20552ff9" providerId="LiveId" clId="{7078BA1D-0DDB-4910-B890-79D7165836C1}" dt="2025-06-19T08:55:41.907" v="18822" actId="18676"/>
        <pc:sldMkLst>
          <pc:docMk/>
          <pc:sldMk cId="3433586656" sldId="1213"/>
        </pc:sldMkLst>
      </pc:sldChg>
      <pc:sldChg chg="addSp delSp modSp add del mod ord">
        <pc:chgData name="Matthieu GRALL" userId="cec3ba0d20552ff9" providerId="LiveId" clId="{7078BA1D-0DDB-4910-B890-79D7165836C1}" dt="2025-06-19T08:55:41.907" v="18822" actId="18676"/>
        <pc:sldMkLst>
          <pc:docMk/>
          <pc:sldMk cId="4192932522" sldId="1214"/>
        </pc:sldMkLst>
      </pc:sldChg>
      <pc:sldChg chg="add del ord">
        <pc:chgData name="Matthieu GRALL" userId="cec3ba0d20552ff9" providerId="LiveId" clId="{7078BA1D-0DDB-4910-B890-79D7165836C1}" dt="2025-06-18T12:59:54.159" v="15676" actId="47"/>
        <pc:sldMkLst>
          <pc:docMk/>
          <pc:sldMk cId="2817370168" sldId="1215"/>
        </pc:sldMkLst>
      </pc:sldChg>
      <pc:sldChg chg="modSp add del mod">
        <pc:chgData name="Matthieu GRALL" userId="cec3ba0d20552ff9" providerId="LiveId" clId="{7078BA1D-0DDB-4910-B890-79D7165836C1}" dt="2025-06-19T08:55:41.907" v="18822" actId="18676"/>
        <pc:sldMkLst>
          <pc:docMk/>
          <pc:sldMk cId="3515351350" sldId="1216"/>
        </pc:sldMkLst>
      </pc:sldChg>
      <pc:sldChg chg="addSp delSp modSp add del mod">
        <pc:chgData name="Matthieu GRALL" userId="cec3ba0d20552ff9" providerId="LiveId" clId="{7078BA1D-0DDB-4910-B890-79D7165836C1}" dt="2025-06-19T08:55:41.907" v="18822" actId="18676"/>
        <pc:sldMkLst>
          <pc:docMk/>
          <pc:sldMk cId="2159966535" sldId="1217"/>
        </pc:sldMkLst>
      </pc:sldChg>
      <pc:sldChg chg="modSp add del mod">
        <pc:chgData name="Matthieu GRALL" userId="cec3ba0d20552ff9" providerId="LiveId" clId="{7078BA1D-0DDB-4910-B890-79D7165836C1}" dt="2025-06-19T08:55:41.907" v="18822" actId="18676"/>
        <pc:sldMkLst>
          <pc:docMk/>
          <pc:sldMk cId="2937718740" sldId="1218"/>
        </pc:sldMkLst>
      </pc:sldChg>
      <pc:sldChg chg="addSp modSp new del mod modAnim">
        <pc:chgData name="Matthieu GRALL" userId="cec3ba0d20552ff9" providerId="LiveId" clId="{7078BA1D-0DDB-4910-B890-79D7165836C1}" dt="2025-06-19T08:55:50.607" v="18823" actId="18676"/>
        <pc:sldMkLst>
          <pc:docMk/>
          <pc:sldMk cId="231365442" sldId="1219"/>
        </pc:sldMkLst>
      </pc:sldChg>
      <pc:sldChg chg="addSp delSp modSp new del mod modClrScheme chgLayout">
        <pc:chgData name="Matthieu GRALL" userId="cec3ba0d20552ff9" providerId="LiveId" clId="{7078BA1D-0DDB-4910-B890-79D7165836C1}" dt="2025-06-19T08:56:19.128" v="18827" actId="18676"/>
        <pc:sldMkLst>
          <pc:docMk/>
          <pc:sldMk cId="1437233690" sldId="1220"/>
        </pc:sldMkLst>
      </pc:sldChg>
      <pc:sldChg chg="modSp add del">
        <pc:chgData name="Matthieu GRALL" userId="cec3ba0d20552ff9" providerId="LiveId" clId="{7078BA1D-0DDB-4910-B890-79D7165836C1}" dt="2025-06-18T13:39:03.406" v="16445" actId="47"/>
        <pc:sldMkLst>
          <pc:docMk/>
          <pc:sldMk cId="4271450164" sldId="1220"/>
        </pc:sldMkLst>
      </pc:sldChg>
      <pc:sldChg chg="addSp modSp new del mod">
        <pc:chgData name="Matthieu GRALL" userId="cec3ba0d20552ff9" providerId="LiveId" clId="{7078BA1D-0DDB-4910-B890-79D7165836C1}" dt="2025-06-19T08:56:19.128" v="18827" actId="18676"/>
        <pc:sldMkLst>
          <pc:docMk/>
          <pc:sldMk cId="3622721403" sldId="1221"/>
        </pc:sldMkLst>
      </pc:sldChg>
      <pc:sldChg chg="addSp delSp modSp new del mod ord modClrScheme chgLayout">
        <pc:chgData name="Matthieu GRALL" userId="cec3ba0d20552ff9" providerId="LiveId" clId="{7078BA1D-0DDB-4910-B890-79D7165836C1}" dt="2025-06-19T08:56:41.178" v="18828" actId="47"/>
        <pc:sldMkLst>
          <pc:docMk/>
          <pc:sldMk cId="564264668" sldId="1222"/>
        </pc:sldMkLst>
      </pc:sldChg>
      <pc:sldChg chg="new del">
        <pc:chgData name="Matthieu GRALL" userId="cec3ba0d20552ff9" providerId="LiveId" clId="{7078BA1D-0DDB-4910-B890-79D7165836C1}" dt="2025-06-18T14:14:29.205" v="16692" actId="47"/>
        <pc:sldMkLst>
          <pc:docMk/>
          <pc:sldMk cId="2596709841" sldId="1222"/>
        </pc:sldMkLst>
      </pc:sldChg>
      <pc:sldChg chg="addSp delSp modSp new mod modClrScheme chgLayout">
        <pc:chgData name="Matthieu GRALL" userId="cec3ba0d20552ff9" providerId="LiveId" clId="{7078BA1D-0DDB-4910-B890-79D7165836C1}" dt="2025-06-19T08:56:46.412" v="18829" actId="6549"/>
        <pc:sldMkLst>
          <pc:docMk/>
          <pc:sldMk cId="3402880619" sldId="1223"/>
        </pc:sldMkLst>
        <pc:spChg chg="mod ord">
          <ac:chgData name="Matthieu GRALL" userId="cec3ba0d20552ff9" providerId="LiveId" clId="{7078BA1D-0DDB-4910-B890-79D7165836C1}" dt="2025-06-18T14:25:59.562" v="17441" actId="700"/>
          <ac:spMkLst>
            <pc:docMk/>
            <pc:sldMk cId="3402880619" sldId="1223"/>
            <ac:spMk id="4" creationId="{43684D87-BC33-23A8-995A-DB7A30C98D03}"/>
          </ac:spMkLst>
        </pc:spChg>
        <pc:spChg chg="add mod ord">
          <ac:chgData name="Matthieu GRALL" userId="cec3ba0d20552ff9" providerId="LiveId" clId="{7078BA1D-0DDB-4910-B890-79D7165836C1}" dt="2025-06-18T14:27:06.393" v="17596" actId="5793"/>
          <ac:spMkLst>
            <pc:docMk/>
            <pc:sldMk cId="3402880619" sldId="1223"/>
            <ac:spMk id="7" creationId="{3F321B48-FCFD-58CE-0A6F-1709655BE221}"/>
          </ac:spMkLst>
        </pc:spChg>
        <pc:spChg chg="add mod ord">
          <ac:chgData name="Matthieu GRALL" userId="cec3ba0d20552ff9" providerId="LiveId" clId="{7078BA1D-0DDB-4910-B890-79D7165836C1}" dt="2025-06-19T08:56:46.412" v="18829" actId="6549"/>
          <ac:spMkLst>
            <pc:docMk/>
            <pc:sldMk cId="3402880619" sldId="1223"/>
            <ac:spMk id="8" creationId="{F1110792-B448-2E78-1359-E99CFEAB3383}"/>
          </ac:spMkLst>
        </pc:spChg>
      </pc:sldChg>
      <pc:sldChg chg="addSp delSp modSp new del mod modClrScheme chgLayout">
        <pc:chgData name="Matthieu GRALL" userId="cec3ba0d20552ff9" providerId="LiveId" clId="{7078BA1D-0DDB-4910-B890-79D7165836C1}" dt="2025-06-19T08:56:41.178" v="18828" actId="47"/>
        <pc:sldMkLst>
          <pc:docMk/>
          <pc:sldMk cId="286344147" sldId="1224"/>
        </pc:sldMkLst>
      </pc:sldChg>
      <pc:sldChg chg="addSp delSp modSp new del mod">
        <pc:chgData name="Matthieu GRALL" userId="cec3ba0d20552ff9" providerId="LiveId" clId="{7078BA1D-0DDB-4910-B890-79D7165836C1}" dt="2025-06-19T08:57:18.235" v="18832" actId="2696"/>
        <pc:sldMkLst>
          <pc:docMk/>
          <pc:sldMk cId="1869716879" sldId="1225"/>
        </pc:sldMkLst>
      </pc:sldChg>
      <pc:sldChg chg="addSp delSp modSp add mod">
        <pc:chgData name="Matthieu GRALL" userId="cec3ba0d20552ff9" providerId="LiveId" clId="{7078BA1D-0DDB-4910-B890-79D7165836C1}" dt="2025-06-18T15:21:20.250" v="18768" actId="14100"/>
        <pc:sldMkLst>
          <pc:docMk/>
          <pc:sldMk cId="3382028266" sldId="1226"/>
        </pc:sldMkLst>
      </pc:sldChg>
      <pc:sldChg chg="addSp delSp modSp new mod modClrScheme chgLayout">
        <pc:chgData name="Matthieu GRALL" userId="cec3ba0d20552ff9" providerId="LiveId" clId="{7078BA1D-0DDB-4910-B890-79D7165836C1}" dt="2025-06-19T08:58:02.555" v="18838" actId="700"/>
        <pc:sldMkLst>
          <pc:docMk/>
          <pc:sldMk cId="1282855334" sldId="1227"/>
        </pc:sldMkLst>
      </pc:sldChg>
      <pc:sldChg chg="new">
        <pc:chgData name="Matthieu GRALL" userId="cec3ba0d20552ff9" providerId="LiveId" clId="{7078BA1D-0DDB-4910-B890-79D7165836C1}" dt="2025-06-19T08:57:57.755" v="18837" actId="680"/>
        <pc:sldMkLst>
          <pc:docMk/>
          <pc:sldMk cId="2867756400" sldId="1228"/>
        </pc:sldMkLst>
      </pc:sldChg>
      <pc:sldMasterChg chg="addSp delSp modSp mod addSldLayout delSldLayout modSldLayout sldLayoutOrd">
        <pc:chgData name="Matthieu GRALL" userId="cec3ba0d20552ff9" providerId="LiveId" clId="{7078BA1D-0DDB-4910-B890-79D7165836C1}" dt="2025-06-18T14:44:46.679" v="17761" actId="20578"/>
        <pc:sldMasterMkLst>
          <pc:docMk/>
          <pc:sldMasterMk cId="748153411" sldId="2147483721"/>
        </pc:sldMasterMkLst>
        <pc:spChg chg="mod">
          <ac:chgData name="Matthieu GRALL" userId="cec3ba0d20552ff9" providerId="LiveId" clId="{7078BA1D-0DDB-4910-B890-79D7165836C1}" dt="2025-06-10T09:20:19.203" v="243" actId="552"/>
          <ac:spMkLst>
            <pc:docMk/>
            <pc:sldMasterMk cId="748153411" sldId="2147483721"/>
            <ac:spMk id="3" creationId="{4A6D6574-B768-EE70-3C97-EDD5025D5919}"/>
          </ac:spMkLst>
        </pc:spChg>
        <pc:spChg chg="mod">
          <ac:chgData name="Matthieu GRALL" userId="cec3ba0d20552ff9" providerId="LiveId" clId="{7078BA1D-0DDB-4910-B890-79D7165836C1}" dt="2025-06-10T09:20:19.203" v="243" actId="552"/>
          <ac:spMkLst>
            <pc:docMk/>
            <pc:sldMasterMk cId="748153411" sldId="2147483721"/>
            <ac:spMk id="4" creationId="{DB416864-F191-2275-4623-10F43BA0B5B7}"/>
          </ac:spMkLst>
        </pc:spChg>
        <pc:spChg chg="mod">
          <ac:chgData name="Matthieu GRALL" userId="cec3ba0d20552ff9" providerId="LiveId" clId="{7078BA1D-0DDB-4910-B890-79D7165836C1}" dt="2025-06-10T09:21:27.021" v="329" actId="14100"/>
          <ac:spMkLst>
            <pc:docMk/>
            <pc:sldMasterMk cId="748153411" sldId="2147483721"/>
            <ac:spMk id="5" creationId="{4FF2A01E-B405-1A11-DF49-A272C2E8EF13}"/>
          </ac:spMkLst>
        </pc:spChg>
        <pc:spChg chg="add mod">
          <ac:chgData name="Matthieu GRALL" userId="cec3ba0d20552ff9" providerId="LiveId" clId="{7078BA1D-0DDB-4910-B890-79D7165836C1}" dt="2025-06-10T09:34:13.390" v="431" actId="20577"/>
          <ac:spMkLst>
            <pc:docMk/>
            <pc:sldMasterMk cId="748153411" sldId="2147483721"/>
            <ac:spMk id="9" creationId="{6A83077D-64F8-FEC0-8871-5ACAAEA330B2}"/>
          </ac:spMkLst>
        </pc:spChg>
        <pc:spChg chg="add mod">
          <ac:chgData name="Matthieu GRALL" userId="cec3ba0d20552ff9" providerId="LiveId" clId="{7078BA1D-0DDB-4910-B890-79D7165836C1}" dt="2025-06-10T09:34:22.452" v="437" actId="20577"/>
          <ac:spMkLst>
            <pc:docMk/>
            <pc:sldMasterMk cId="748153411" sldId="2147483721"/>
            <ac:spMk id="10" creationId="{23A1ED8C-4CF6-337D-EC9C-18B046F3D240}"/>
          </ac:spMkLst>
        </pc:spChg>
        <pc:picChg chg="mod">
          <ac:chgData name="Matthieu GRALL" userId="cec3ba0d20552ff9" providerId="LiveId" clId="{7078BA1D-0DDB-4910-B890-79D7165836C1}" dt="2025-06-10T09:21:05.569" v="327" actId="1037"/>
          <ac:picMkLst>
            <pc:docMk/>
            <pc:sldMasterMk cId="748153411" sldId="2147483721"/>
            <ac:picMk id="7" creationId="{DFB44219-4018-AF9B-0164-8970DC295C97}"/>
          </ac:picMkLst>
        </pc:picChg>
        <pc:sldLayoutChg chg="addSp delSp modSp mod setBg">
          <pc:chgData name="Matthieu GRALL" userId="cec3ba0d20552ff9" providerId="LiveId" clId="{7078BA1D-0DDB-4910-B890-79D7165836C1}" dt="2025-06-11T13:33:47.281" v="2902"/>
          <pc:sldLayoutMkLst>
            <pc:docMk/>
            <pc:sldMasterMk cId="748153411" sldId="2147483721"/>
            <pc:sldLayoutMk cId="1519146020" sldId="2147483722"/>
          </pc:sldLayoutMkLst>
          <pc:spChg chg="add mod">
            <ac:chgData name="Matthieu GRALL" userId="cec3ba0d20552ff9" providerId="LiveId" clId="{7078BA1D-0DDB-4910-B890-79D7165836C1}" dt="2025-06-10T11:04:01.101" v="1294"/>
            <ac:spMkLst>
              <pc:docMk/>
              <pc:sldMasterMk cId="748153411" sldId="2147483721"/>
              <pc:sldLayoutMk cId="1519146020" sldId="2147483722"/>
              <ac:spMk id="20" creationId="{245CB617-4828-4840-6A97-8C23899AA5FF}"/>
            </ac:spMkLst>
          </pc:spChg>
          <pc:spChg chg="add mod">
            <ac:chgData name="Matthieu GRALL" userId="cec3ba0d20552ff9" providerId="LiveId" clId="{7078BA1D-0DDB-4910-B890-79D7165836C1}" dt="2025-06-10T11:04:57.225" v="1325" actId="12"/>
            <ac:spMkLst>
              <pc:docMk/>
              <pc:sldMasterMk cId="748153411" sldId="2147483721"/>
              <pc:sldLayoutMk cId="1519146020" sldId="2147483722"/>
              <ac:spMk id="22" creationId="{67A9DC0C-15D6-E581-9905-E272E3FB7652}"/>
            </ac:spMkLst>
          </pc:spChg>
          <pc:spChg chg="add mod">
            <ac:chgData name="Matthieu GRALL" userId="cec3ba0d20552ff9" providerId="LiveId" clId="{7078BA1D-0DDB-4910-B890-79D7165836C1}" dt="2025-06-10T11:18:39.306" v="1602" actId="1036"/>
            <ac:spMkLst>
              <pc:docMk/>
              <pc:sldMasterMk cId="748153411" sldId="2147483721"/>
              <pc:sldLayoutMk cId="1519146020" sldId="2147483722"/>
              <ac:spMk id="23" creationId="{AF18782F-2B7D-B440-E1F0-F54B3BFA7B4F}"/>
            </ac:spMkLst>
          </pc:spChg>
          <pc:spChg chg="add mod">
            <ac:chgData name="Matthieu GRALL" userId="cec3ba0d20552ff9" providerId="LiveId" clId="{7078BA1D-0DDB-4910-B890-79D7165836C1}" dt="2025-06-10T11:05:35.789" v="1330"/>
            <ac:spMkLst>
              <pc:docMk/>
              <pc:sldMasterMk cId="748153411" sldId="2147483721"/>
              <pc:sldLayoutMk cId="1519146020" sldId="2147483722"/>
              <ac:spMk id="26" creationId="{D9169370-3270-1D65-8A09-589FDD1D6BE4}"/>
            </ac:spMkLst>
          </pc:spChg>
        </pc:sldLayoutChg>
        <pc:sldLayoutChg chg="addSp delSp modSp mod ord setBg">
          <pc:chgData name="Matthieu GRALL" userId="cec3ba0d20552ff9" providerId="LiveId" clId="{7078BA1D-0DDB-4910-B890-79D7165836C1}" dt="2025-06-11T13:33:05.052" v="2899"/>
          <pc:sldLayoutMkLst>
            <pc:docMk/>
            <pc:sldMasterMk cId="748153411" sldId="2147483721"/>
            <pc:sldLayoutMk cId="2359847446" sldId="2147483723"/>
          </pc:sldLayoutMkLst>
          <pc:spChg chg="mod ord">
            <ac:chgData name="Matthieu GRALL" userId="cec3ba0d20552ff9" providerId="LiveId" clId="{7078BA1D-0DDB-4910-B890-79D7165836C1}" dt="2025-06-10T11:28:33.598" v="1778" actId="1035"/>
            <ac:spMkLst>
              <pc:docMk/>
              <pc:sldMasterMk cId="748153411" sldId="2147483721"/>
              <pc:sldLayoutMk cId="2359847446" sldId="2147483723"/>
              <ac:spMk id="3" creationId="{E64B8AB4-4991-170C-CCE2-564F029401F8}"/>
            </ac:spMkLst>
          </pc:spChg>
          <pc:spChg chg="add mod">
            <ac:chgData name="Matthieu GRALL" userId="cec3ba0d20552ff9" providerId="LiveId" clId="{7078BA1D-0DDB-4910-B890-79D7165836C1}" dt="2025-06-10T10:51:45.493" v="1181" actId="20577"/>
            <ac:spMkLst>
              <pc:docMk/>
              <pc:sldMasterMk cId="748153411" sldId="2147483721"/>
              <pc:sldLayoutMk cId="2359847446" sldId="2147483723"/>
              <ac:spMk id="9" creationId="{F5D41F8A-619D-B271-C40F-8D28F3F6CD81}"/>
            </ac:spMkLst>
          </pc:spChg>
          <pc:picChg chg="add mod">
            <ac:chgData name="Matthieu GRALL" userId="cec3ba0d20552ff9" providerId="LiveId" clId="{7078BA1D-0DDB-4910-B890-79D7165836C1}" dt="2025-06-10T11:28:33.598" v="1778" actId="1035"/>
            <ac:picMkLst>
              <pc:docMk/>
              <pc:sldMasterMk cId="748153411" sldId="2147483721"/>
              <pc:sldLayoutMk cId="2359847446" sldId="2147483723"/>
              <ac:picMk id="8" creationId="{5142515F-6C02-CC66-6946-64B2717901E3}"/>
            </ac:picMkLst>
          </pc:picChg>
        </pc:sldLayoutChg>
        <pc:sldLayoutChg chg="addSp delSp modSp mod ord">
          <pc:chgData name="Matthieu GRALL" userId="cec3ba0d20552ff9" providerId="LiveId" clId="{7078BA1D-0DDB-4910-B890-79D7165836C1}" dt="2025-06-10T11:19:01.080" v="1606"/>
          <pc:sldLayoutMkLst>
            <pc:docMk/>
            <pc:sldMasterMk cId="748153411" sldId="2147483721"/>
            <pc:sldLayoutMk cId="2605277287" sldId="2147483725"/>
          </pc:sldLayoutMkLst>
          <pc:spChg chg="add mod">
            <ac:chgData name="Matthieu GRALL" userId="cec3ba0d20552ff9" providerId="LiveId" clId="{7078BA1D-0DDB-4910-B890-79D7165836C1}" dt="2025-06-10T11:19:01.080" v="1606"/>
            <ac:spMkLst>
              <pc:docMk/>
              <pc:sldMasterMk cId="748153411" sldId="2147483721"/>
              <pc:sldLayoutMk cId="2605277287" sldId="2147483725"/>
              <ac:spMk id="9" creationId="{7D477BC7-2F57-5D03-E2DD-F17F0D49115B}"/>
            </ac:spMkLst>
          </pc:spChg>
        </pc:sldLayoutChg>
        <pc:sldLayoutChg chg="addSp delSp modSp mod setBg">
          <pc:chgData name="Matthieu GRALL" userId="cec3ba0d20552ff9" providerId="LiveId" clId="{7078BA1D-0DDB-4910-B890-79D7165836C1}" dt="2025-06-11T13:33:18.172" v="2900"/>
          <pc:sldLayoutMkLst>
            <pc:docMk/>
            <pc:sldMasterMk cId="748153411" sldId="2147483721"/>
            <pc:sldLayoutMk cId="1146305045" sldId="2147483727"/>
          </pc:sldLayoutMkLst>
          <pc:spChg chg="add mod">
            <ac:chgData name="Matthieu GRALL" userId="cec3ba0d20552ff9" providerId="LiveId" clId="{7078BA1D-0DDB-4910-B890-79D7165836C1}" dt="2025-06-10T10:09:28.790" v="943" actId="6549"/>
            <ac:spMkLst>
              <pc:docMk/>
              <pc:sldMasterMk cId="748153411" sldId="2147483721"/>
              <pc:sldLayoutMk cId="1146305045" sldId="2147483727"/>
              <ac:spMk id="8" creationId="{6E2FFA71-E6B3-DC5B-A230-3E0BBFDD886D}"/>
            </ac:spMkLst>
          </pc:spChg>
          <pc:spChg chg="add mod">
            <ac:chgData name="Matthieu GRALL" userId="cec3ba0d20552ff9" providerId="LiveId" clId="{7078BA1D-0DDB-4910-B890-79D7165836C1}" dt="2025-06-10T10:09:40.557" v="945" actId="6549"/>
            <ac:spMkLst>
              <pc:docMk/>
              <pc:sldMasterMk cId="748153411" sldId="2147483721"/>
              <pc:sldLayoutMk cId="1146305045" sldId="2147483727"/>
              <ac:spMk id="9" creationId="{C1F477B1-BEB5-809E-8652-F5FC0D189CF5}"/>
            </ac:spMkLst>
          </pc:spChg>
          <pc:spChg chg="add mod">
            <ac:chgData name="Matthieu GRALL" userId="cec3ba0d20552ff9" providerId="LiveId" clId="{7078BA1D-0DDB-4910-B890-79D7165836C1}" dt="2025-06-10T10:10:04.862" v="950" actId="6549"/>
            <ac:spMkLst>
              <pc:docMk/>
              <pc:sldMasterMk cId="748153411" sldId="2147483721"/>
              <pc:sldLayoutMk cId="1146305045" sldId="2147483727"/>
              <ac:spMk id="10" creationId="{2C044BA3-FC16-957E-D248-D5D8CFADAF86}"/>
            </ac:spMkLst>
          </pc:spChg>
          <pc:spChg chg="add mod">
            <ac:chgData name="Matthieu GRALL" userId="cec3ba0d20552ff9" providerId="LiveId" clId="{7078BA1D-0DDB-4910-B890-79D7165836C1}" dt="2025-06-10T10:09:32.046" v="944"/>
            <ac:spMkLst>
              <pc:docMk/>
              <pc:sldMasterMk cId="748153411" sldId="2147483721"/>
              <pc:sldLayoutMk cId="1146305045" sldId="2147483727"/>
              <ac:spMk id="13" creationId="{7B1C710C-459F-78B5-2629-3CCD43979633}"/>
            </ac:spMkLst>
          </pc:spChg>
          <pc:spChg chg="add mod">
            <ac:chgData name="Matthieu GRALL" userId="cec3ba0d20552ff9" providerId="LiveId" clId="{7078BA1D-0DDB-4910-B890-79D7165836C1}" dt="2025-06-10T10:10:01.164" v="949" actId="1076"/>
            <ac:spMkLst>
              <pc:docMk/>
              <pc:sldMasterMk cId="748153411" sldId="2147483721"/>
              <pc:sldLayoutMk cId="1146305045" sldId="2147483727"/>
              <ac:spMk id="14" creationId="{756CB2EE-47ED-2DF4-75D9-D60184BE078D}"/>
            </ac:spMkLst>
          </pc:spChg>
          <pc:spChg chg="add mod">
            <ac:chgData name="Matthieu GRALL" userId="cec3ba0d20552ff9" providerId="LiveId" clId="{7078BA1D-0DDB-4910-B890-79D7165836C1}" dt="2025-06-10T10:10:17.276" v="952" actId="1076"/>
            <ac:spMkLst>
              <pc:docMk/>
              <pc:sldMasterMk cId="748153411" sldId="2147483721"/>
              <pc:sldLayoutMk cId="1146305045" sldId="2147483727"/>
              <ac:spMk id="15" creationId="{21A00442-B6A3-64D9-C893-1B2C0EEE6210}"/>
            </ac:spMkLst>
          </pc:spChg>
          <pc:spChg chg="add mod">
            <ac:chgData name="Matthieu GRALL" userId="cec3ba0d20552ff9" providerId="LiveId" clId="{7078BA1D-0DDB-4910-B890-79D7165836C1}" dt="2025-06-10T10:51:23.720" v="1158" actId="3064"/>
            <ac:spMkLst>
              <pc:docMk/>
              <pc:sldMasterMk cId="748153411" sldId="2147483721"/>
              <pc:sldLayoutMk cId="1146305045" sldId="2147483727"/>
              <ac:spMk id="16" creationId="{6B765178-2978-76DA-9ACB-43EB4879E18A}"/>
            </ac:spMkLst>
          </pc:spChg>
          <pc:picChg chg="add mod">
            <ac:chgData name="Matthieu GRALL" userId="cec3ba0d20552ff9" providerId="LiveId" clId="{7078BA1D-0DDB-4910-B890-79D7165836C1}" dt="2025-06-10T10:09:49.725" v="948" actId="1076"/>
            <ac:picMkLst>
              <pc:docMk/>
              <pc:sldMasterMk cId="748153411" sldId="2147483721"/>
              <pc:sldLayoutMk cId="1146305045" sldId="2147483727"/>
              <ac:picMk id="7" creationId="{E3BE6F54-FDB1-423C-A88D-EF416DE08E44}"/>
            </ac:picMkLst>
          </pc:picChg>
        </pc:sldLayoutChg>
        <pc:sldLayoutChg chg="del">
          <pc:chgData name="Matthieu GRALL" userId="cec3ba0d20552ff9" providerId="LiveId" clId="{7078BA1D-0DDB-4910-B890-79D7165836C1}" dt="2025-06-10T08:53:23.644" v="90" actId="47"/>
          <pc:sldLayoutMkLst>
            <pc:docMk/>
            <pc:sldMasterMk cId="748153411" sldId="2147483721"/>
            <pc:sldLayoutMk cId="2459948635" sldId="2147483733"/>
          </pc:sldLayoutMkLst>
        </pc:sldLayoutChg>
        <pc:sldLayoutChg chg="del">
          <pc:chgData name="Matthieu GRALL" userId="cec3ba0d20552ff9" providerId="LiveId" clId="{7078BA1D-0DDB-4910-B890-79D7165836C1}" dt="2025-06-11T14:37:09.017" v="4232" actId="47"/>
          <pc:sldLayoutMkLst>
            <pc:docMk/>
            <pc:sldMasterMk cId="748153411" sldId="2147483721"/>
            <pc:sldLayoutMk cId="251330536" sldId="2147483734"/>
          </pc:sldLayoutMkLst>
        </pc:sldLayoutChg>
        <pc:sldLayoutChg chg="del">
          <pc:chgData name="Matthieu GRALL" userId="cec3ba0d20552ff9" providerId="LiveId" clId="{7078BA1D-0DDB-4910-B890-79D7165836C1}" dt="2025-06-15T15:14:03.252" v="5438" actId="47"/>
          <pc:sldLayoutMkLst>
            <pc:docMk/>
            <pc:sldMasterMk cId="748153411" sldId="2147483721"/>
            <pc:sldLayoutMk cId="2100265317" sldId="2147483735"/>
          </pc:sldLayoutMkLst>
        </pc:sldLayoutChg>
        <pc:sldLayoutChg chg="del">
          <pc:chgData name="Matthieu GRALL" userId="cec3ba0d20552ff9" providerId="LiveId" clId="{7078BA1D-0DDB-4910-B890-79D7165836C1}" dt="2025-06-18T11:55:05.384" v="14933" actId="47"/>
          <pc:sldLayoutMkLst>
            <pc:docMk/>
            <pc:sldMasterMk cId="748153411" sldId="2147483721"/>
            <pc:sldLayoutMk cId="1341502579" sldId="2147483736"/>
          </pc:sldLayoutMkLst>
        </pc:sldLayoutChg>
        <pc:sldLayoutChg chg="del">
          <pc:chgData name="Matthieu GRALL" userId="cec3ba0d20552ff9" providerId="LiveId" clId="{7078BA1D-0DDB-4910-B890-79D7165836C1}" dt="2025-06-18T11:55:20.328" v="14935" actId="47"/>
          <pc:sldLayoutMkLst>
            <pc:docMk/>
            <pc:sldMasterMk cId="748153411" sldId="2147483721"/>
            <pc:sldLayoutMk cId="1471667165" sldId="2147483737"/>
          </pc:sldLayoutMkLst>
        </pc:sldLayoutChg>
        <pc:sldLayoutChg chg="del">
          <pc:chgData name="Matthieu GRALL" userId="cec3ba0d20552ff9" providerId="LiveId" clId="{7078BA1D-0DDB-4910-B890-79D7165836C1}" dt="2025-06-18T12:33:55.636" v="15161" actId="2696"/>
          <pc:sldLayoutMkLst>
            <pc:docMk/>
            <pc:sldMasterMk cId="748153411" sldId="2147483721"/>
            <pc:sldLayoutMk cId="3470205641" sldId="2147483738"/>
          </pc:sldLayoutMkLst>
        </pc:sldLayoutChg>
        <pc:sldLayoutChg chg="addSp modSp del mod">
          <pc:chgData name="Matthieu GRALL" userId="cec3ba0d20552ff9" providerId="LiveId" clId="{7078BA1D-0DDB-4910-B890-79D7165836C1}" dt="2025-06-18T14:37:32.753" v="17730" actId="47"/>
          <pc:sldLayoutMkLst>
            <pc:docMk/>
            <pc:sldMasterMk cId="748153411" sldId="2147483721"/>
            <pc:sldLayoutMk cId="2297339356" sldId="2147483739"/>
          </pc:sldLayoutMkLst>
        </pc:sldLayoutChg>
        <pc:sldLayoutChg chg="del">
          <pc:chgData name="Matthieu GRALL" userId="cec3ba0d20552ff9" providerId="LiveId" clId="{7078BA1D-0DDB-4910-B890-79D7165836C1}" dt="2025-06-18T11:29:45.654" v="13331" actId="47"/>
          <pc:sldLayoutMkLst>
            <pc:docMk/>
            <pc:sldMasterMk cId="748153411" sldId="2147483721"/>
            <pc:sldLayoutMk cId="345773762" sldId="2147483740"/>
          </pc:sldLayoutMkLst>
        </pc:sldLayoutChg>
        <pc:sldLayoutChg chg="del">
          <pc:chgData name="Matthieu GRALL" userId="cec3ba0d20552ff9" providerId="LiveId" clId="{7078BA1D-0DDB-4910-B890-79D7165836C1}" dt="2025-06-18T12:02:13.282" v="14986" actId="47"/>
          <pc:sldLayoutMkLst>
            <pc:docMk/>
            <pc:sldMasterMk cId="748153411" sldId="2147483721"/>
            <pc:sldLayoutMk cId="1500837014" sldId="2147483741"/>
          </pc:sldLayoutMkLst>
        </pc:sldLayoutChg>
        <pc:sldLayoutChg chg="add del">
          <pc:chgData name="Matthieu GRALL" userId="cec3ba0d20552ff9" providerId="LiveId" clId="{7078BA1D-0DDB-4910-B890-79D7165836C1}" dt="2025-06-18T12:38:37.284" v="15169" actId="47"/>
          <pc:sldLayoutMkLst>
            <pc:docMk/>
            <pc:sldMasterMk cId="748153411" sldId="2147483721"/>
            <pc:sldLayoutMk cId="913402846" sldId="2147483742"/>
          </pc:sldLayoutMkLst>
        </pc:sldLayoutChg>
        <pc:sldLayoutChg chg="del">
          <pc:chgData name="Matthieu GRALL" userId="cec3ba0d20552ff9" providerId="LiveId" clId="{7078BA1D-0DDB-4910-B890-79D7165836C1}" dt="2025-06-18T12:02:30.083" v="14987" actId="47"/>
          <pc:sldLayoutMkLst>
            <pc:docMk/>
            <pc:sldMasterMk cId="748153411" sldId="2147483721"/>
            <pc:sldLayoutMk cId="2756682132" sldId="2147483743"/>
          </pc:sldLayoutMkLst>
        </pc:sldLayoutChg>
        <pc:sldLayoutChg chg="del">
          <pc:chgData name="Matthieu GRALL" userId="cec3ba0d20552ff9" providerId="LiveId" clId="{7078BA1D-0DDB-4910-B890-79D7165836C1}" dt="2025-06-18T12:39:34.006" v="15170" actId="2696"/>
          <pc:sldLayoutMkLst>
            <pc:docMk/>
            <pc:sldMasterMk cId="748153411" sldId="2147483721"/>
            <pc:sldLayoutMk cId="2878666040" sldId="2147483744"/>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1809160588" sldId="2147483745"/>
          </pc:sldLayoutMkLst>
        </pc:sldLayoutChg>
        <pc:sldLayoutChg chg="addSp modSp">
          <pc:chgData name="Matthieu GRALL" userId="cec3ba0d20552ff9" providerId="LiveId" clId="{7078BA1D-0DDB-4910-B890-79D7165836C1}" dt="2025-06-18T14:33:53.717" v="17648"/>
          <pc:sldLayoutMkLst>
            <pc:docMk/>
            <pc:sldMasterMk cId="748153411" sldId="2147483721"/>
            <pc:sldLayoutMk cId="585920764" sldId="2147483746"/>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368449062" sldId="2147483747"/>
          </pc:sldLayoutMkLst>
        </pc:sldLayoutChg>
        <pc:sldLayoutChg chg="del">
          <pc:chgData name="Matthieu GRALL" userId="cec3ba0d20552ff9" providerId="LiveId" clId="{7078BA1D-0DDB-4910-B890-79D7165836C1}" dt="2025-06-18T12:03:49.796" v="15008" actId="47"/>
          <pc:sldLayoutMkLst>
            <pc:docMk/>
            <pc:sldMasterMk cId="748153411" sldId="2147483721"/>
            <pc:sldLayoutMk cId="441953070" sldId="2147483748"/>
          </pc:sldLayoutMkLst>
        </pc:sldLayoutChg>
        <pc:sldLayoutChg chg="del">
          <pc:chgData name="Matthieu GRALL" userId="cec3ba0d20552ff9" providerId="LiveId" clId="{7078BA1D-0DDB-4910-B890-79D7165836C1}" dt="2025-06-18T12:03:45.025" v="15006" actId="47"/>
          <pc:sldLayoutMkLst>
            <pc:docMk/>
            <pc:sldMasterMk cId="748153411" sldId="2147483721"/>
            <pc:sldLayoutMk cId="417506514" sldId="2147483749"/>
          </pc:sldLayoutMkLst>
        </pc:sldLayoutChg>
        <pc:sldLayoutChg chg="addSp delSp modSp mod">
          <pc:chgData name="Matthieu GRALL" userId="cec3ba0d20552ff9" providerId="LiveId" clId="{7078BA1D-0DDB-4910-B890-79D7165836C1}" dt="2025-06-10T11:18:54.673" v="1604"/>
          <pc:sldLayoutMkLst>
            <pc:docMk/>
            <pc:sldMasterMk cId="748153411" sldId="2147483721"/>
            <pc:sldLayoutMk cId="830565857" sldId="2147483752"/>
          </pc:sldLayoutMkLst>
          <pc:spChg chg="add mod">
            <ac:chgData name="Matthieu GRALL" userId="cec3ba0d20552ff9" providerId="LiveId" clId="{7078BA1D-0DDB-4910-B890-79D7165836C1}" dt="2025-06-10T09:50:23.539" v="692"/>
            <ac:spMkLst>
              <pc:docMk/>
              <pc:sldMasterMk cId="748153411" sldId="2147483721"/>
              <pc:sldLayoutMk cId="830565857" sldId="2147483752"/>
              <ac:spMk id="7" creationId="{59A6E544-9F53-1C76-1B27-9739D384A73B}"/>
            </ac:spMkLst>
          </pc:spChg>
          <pc:spChg chg="add mod">
            <ac:chgData name="Matthieu GRALL" userId="cec3ba0d20552ff9" providerId="LiveId" clId="{7078BA1D-0DDB-4910-B890-79D7165836C1}" dt="2025-06-10T11:18:54.673" v="1604"/>
            <ac:spMkLst>
              <pc:docMk/>
              <pc:sldMasterMk cId="748153411" sldId="2147483721"/>
              <pc:sldLayoutMk cId="830565857" sldId="2147483752"/>
              <ac:spMk id="8" creationId="{A3A30911-87E7-E7A2-3515-ADD741A11F9D}"/>
            </ac:spMkLst>
          </pc:spChg>
        </pc:sldLayoutChg>
        <pc:sldLayoutChg chg="addSp delSp modSp mod">
          <pc:chgData name="Matthieu GRALL" userId="cec3ba0d20552ff9" providerId="LiveId" clId="{7078BA1D-0DDB-4910-B890-79D7165836C1}" dt="2025-06-10T09:19:15.954" v="240" actId="122"/>
          <pc:sldLayoutMkLst>
            <pc:docMk/>
            <pc:sldMasterMk cId="748153411" sldId="2147483721"/>
            <pc:sldLayoutMk cId="1318496155" sldId="2147483754"/>
          </pc:sldLayoutMkLst>
          <pc:spChg chg="mod">
            <ac:chgData name="Matthieu GRALL" userId="cec3ba0d20552ff9" providerId="LiveId" clId="{7078BA1D-0DDB-4910-B890-79D7165836C1}" dt="2025-06-10T09:19:15.954" v="240" actId="122"/>
            <ac:spMkLst>
              <pc:docMk/>
              <pc:sldMasterMk cId="748153411" sldId="2147483721"/>
              <pc:sldLayoutMk cId="1318496155" sldId="2147483754"/>
              <ac:spMk id="3" creationId="{7927F731-030A-657F-709A-2C78DC1A87F9}"/>
            </ac:spMkLst>
          </pc:spChg>
          <pc:spChg chg="mod">
            <ac:chgData name="Matthieu GRALL" userId="cec3ba0d20552ff9" providerId="LiveId" clId="{7078BA1D-0DDB-4910-B890-79D7165836C1}" dt="2025-06-10T09:00:54.858" v="154" actId="3064"/>
            <ac:spMkLst>
              <pc:docMk/>
              <pc:sldMasterMk cId="748153411" sldId="2147483721"/>
              <pc:sldLayoutMk cId="1318496155" sldId="2147483754"/>
              <ac:spMk id="4" creationId="{1E85BF56-A17F-46A1-4B82-A0FD5C49FE23}"/>
            </ac:spMkLst>
          </pc:spChg>
          <pc:spChg chg="add mod">
            <ac:chgData name="Matthieu GRALL" userId="cec3ba0d20552ff9" providerId="LiveId" clId="{7078BA1D-0DDB-4910-B890-79D7165836C1}" dt="2025-06-10T09:18:03.194" v="222" actId="1035"/>
            <ac:spMkLst>
              <pc:docMk/>
              <pc:sldMasterMk cId="748153411" sldId="2147483721"/>
              <pc:sldLayoutMk cId="1318496155" sldId="2147483754"/>
              <ac:spMk id="8" creationId="{73484C75-F096-3044-1BA7-B51CE813DE0A}"/>
            </ac:spMkLst>
          </pc:spChg>
          <pc:spChg chg="mod">
            <ac:chgData name="Matthieu GRALL" userId="cec3ba0d20552ff9" providerId="LiveId" clId="{7078BA1D-0DDB-4910-B890-79D7165836C1}" dt="2025-06-10T09:18:03.194" v="222" actId="1035"/>
            <ac:spMkLst>
              <pc:docMk/>
              <pc:sldMasterMk cId="748153411" sldId="2147483721"/>
              <pc:sldLayoutMk cId="1318496155" sldId="2147483754"/>
              <ac:spMk id="10" creationId="{033FFCB1-0C56-C159-1416-E8F8E2314BF6}"/>
            </ac:spMkLst>
          </pc:spChg>
          <pc:picChg chg="mod">
            <ac:chgData name="Matthieu GRALL" userId="cec3ba0d20552ff9" providerId="LiveId" clId="{7078BA1D-0DDB-4910-B890-79D7165836C1}" dt="2025-06-10T09:06:09.097" v="180" actId="1076"/>
            <ac:picMkLst>
              <pc:docMk/>
              <pc:sldMasterMk cId="748153411" sldId="2147483721"/>
              <pc:sldLayoutMk cId="1318496155" sldId="2147483754"/>
              <ac:picMk id="7" creationId="{7F9C48D4-BBE0-F4F1-C192-B290D76EC6C7}"/>
            </ac:picMkLst>
          </pc:picChg>
        </pc:sldLayoutChg>
        <pc:sldLayoutChg chg="addSp delSp modSp mod">
          <pc:chgData name="Matthieu GRALL" userId="cec3ba0d20552ff9" providerId="LiveId" clId="{7078BA1D-0DDB-4910-B890-79D7165836C1}" dt="2025-06-10T11:19:06.433" v="1608"/>
          <pc:sldLayoutMkLst>
            <pc:docMk/>
            <pc:sldMasterMk cId="748153411" sldId="2147483721"/>
            <pc:sldLayoutMk cId="1113034847" sldId="2147483755"/>
          </pc:sldLayoutMkLst>
          <pc:spChg chg="add mod">
            <ac:chgData name="Matthieu GRALL" userId="cec3ba0d20552ff9" providerId="LiveId" clId="{7078BA1D-0DDB-4910-B890-79D7165836C1}" dt="2025-06-10T11:19:06.433" v="1608"/>
            <ac:spMkLst>
              <pc:docMk/>
              <pc:sldMasterMk cId="748153411" sldId="2147483721"/>
              <pc:sldLayoutMk cId="1113034847" sldId="2147483755"/>
              <ac:spMk id="7" creationId="{73F961D2-5CD3-1FA2-872C-5D3B0A7E7438}"/>
            </ac:spMkLst>
          </pc:spChg>
        </pc:sldLayoutChg>
        <pc:sldLayoutChg chg="add mod modTransition setBg">
          <pc:chgData name="Matthieu GRALL" userId="cec3ba0d20552ff9" providerId="LiveId" clId="{7078BA1D-0DDB-4910-B890-79D7165836C1}" dt="2025-06-11T13:33:32.359" v="2901"/>
          <pc:sldLayoutMkLst>
            <pc:docMk/>
            <pc:sldMasterMk cId="748153411" sldId="2147483721"/>
            <pc:sldLayoutMk cId="3566100743" sldId="2147483756"/>
          </pc:sldLayoutMkLst>
        </pc:sldLayoutChg>
        <pc:sldLayoutChg chg="addSp modSp del">
          <pc:chgData name="Matthieu GRALL" userId="cec3ba0d20552ff9" providerId="LiveId" clId="{7078BA1D-0DDB-4910-B890-79D7165836C1}" dt="2025-06-18T14:38:47.813" v="17738" actId="47"/>
          <pc:sldLayoutMkLst>
            <pc:docMk/>
            <pc:sldMasterMk cId="748153411" sldId="2147483721"/>
            <pc:sldLayoutMk cId="2813849794" sldId="2147483757"/>
          </pc:sldLayoutMkLst>
        </pc:sldLayoutChg>
        <pc:sldLayoutChg chg="addSp delSp modSp mod ord">
          <pc:chgData name="Matthieu GRALL" userId="cec3ba0d20552ff9" providerId="LiveId" clId="{7078BA1D-0DDB-4910-B890-79D7165836C1}" dt="2025-06-18T14:44:46.679" v="17761" actId="20578"/>
          <pc:sldLayoutMkLst>
            <pc:docMk/>
            <pc:sldMasterMk cId="748153411" sldId="2147483721"/>
            <pc:sldLayoutMk cId="2162393766" sldId="2147483758"/>
          </pc:sldLayoutMkLst>
        </pc:sldLayoutChg>
        <pc:sldLayoutChg chg="del">
          <pc:chgData name="Matthieu GRALL" userId="cec3ba0d20552ff9" providerId="LiveId" clId="{7078BA1D-0DDB-4910-B890-79D7165836C1}" dt="2025-06-18T13:05:41.687" v="15716" actId="47"/>
          <pc:sldLayoutMkLst>
            <pc:docMk/>
            <pc:sldMasterMk cId="748153411" sldId="2147483721"/>
            <pc:sldLayoutMk cId="151138760" sldId="2147483759"/>
          </pc:sldLayoutMkLst>
        </pc:sldLayoutChg>
        <pc:sldLayoutChg chg="del">
          <pc:chgData name="Matthieu GRALL" userId="cec3ba0d20552ff9" providerId="LiveId" clId="{7078BA1D-0DDB-4910-B890-79D7165836C1}" dt="2025-06-18T12:41:03.971" v="15181" actId="47"/>
          <pc:sldLayoutMkLst>
            <pc:docMk/>
            <pc:sldMasterMk cId="748153411" sldId="2147483721"/>
            <pc:sldLayoutMk cId="4165139927" sldId="2147483760"/>
          </pc:sldLayoutMkLst>
        </pc:sldLayoutChg>
      </pc:sldMasterChg>
    </pc:docChg>
  </pc:docChgLst>
  <pc:docChgLst>
    <pc:chgData name="Matthieu GRALL" userId="cec3ba0d20552ff9" providerId="LiveId" clId="{0E100F18-ECE0-4624-BED4-5B60467EF4AA}"/>
    <pc:docChg chg="undo redo custSel addSld delSld modSld sldOrd modMainMaster delSection modSection">
      <pc:chgData name="Matthieu GRALL" userId="cec3ba0d20552ff9" providerId="LiveId" clId="{0E100F18-ECE0-4624-BED4-5B60467EF4AA}" dt="2025-03-11T16:33:54.641" v="18699" actId="1035"/>
      <pc:docMkLst>
        <pc:docMk/>
      </pc:docMkLst>
      <pc:sldChg chg="del">
        <pc:chgData name="Matthieu GRALL" userId="cec3ba0d20552ff9" providerId="LiveId" clId="{0E100F18-ECE0-4624-BED4-5B60467EF4AA}" dt="2025-03-07T08:23:30.260" v="9873" actId="47"/>
        <pc:sldMkLst>
          <pc:docMk/>
          <pc:sldMk cId="4212917468" sldId="260"/>
        </pc:sldMkLst>
      </pc:sldChg>
      <pc:sldChg chg="del">
        <pc:chgData name="Matthieu GRALL" userId="cec3ba0d20552ff9" providerId="LiveId" clId="{0E100F18-ECE0-4624-BED4-5B60467EF4AA}" dt="2025-03-07T08:23:32.630" v="9874" actId="47"/>
        <pc:sldMkLst>
          <pc:docMk/>
          <pc:sldMk cId="1527386939" sldId="261"/>
        </pc:sldMkLst>
      </pc:sldChg>
      <pc:sldChg chg="del">
        <pc:chgData name="Matthieu GRALL" userId="cec3ba0d20552ff9" providerId="LiveId" clId="{0E100F18-ECE0-4624-BED4-5B60467EF4AA}" dt="2025-03-07T08:23:20.328" v="9871" actId="47"/>
        <pc:sldMkLst>
          <pc:docMk/>
          <pc:sldMk cId="2563119616" sldId="265"/>
        </pc:sldMkLst>
      </pc:sldChg>
      <pc:sldChg chg="del">
        <pc:chgData name="Matthieu GRALL" userId="cec3ba0d20552ff9" providerId="LiveId" clId="{0E100F18-ECE0-4624-BED4-5B60467EF4AA}" dt="2025-03-07T08:23:18.887" v="9870" actId="47"/>
        <pc:sldMkLst>
          <pc:docMk/>
          <pc:sldMk cId="2721508595" sldId="266"/>
        </pc:sldMkLst>
      </pc:sldChg>
      <pc:sldChg chg="del">
        <pc:chgData name="Matthieu GRALL" userId="cec3ba0d20552ff9" providerId="LiveId" clId="{0E100F18-ECE0-4624-BED4-5B60467EF4AA}" dt="2025-03-07T08:23:22.294" v="9872" actId="47"/>
        <pc:sldMkLst>
          <pc:docMk/>
          <pc:sldMk cId="2124184508" sldId="399"/>
        </pc:sldMkLst>
      </pc:sldChg>
      <pc:sldChg chg="addSp delSp modSp mod">
        <pc:chgData name="Matthieu GRALL" userId="cec3ba0d20552ff9" providerId="LiveId" clId="{0E100F18-ECE0-4624-BED4-5B60467EF4AA}" dt="2025-02-26T13:59:55.156" v="1148" actId="478"/>
        <pc:sldMkLst>
          <pc:docMk/>
          <pc:sldMk cId="83597079" sldId="403"/>
        </pc:sldMkLst>
      </pc:sldChg>
      <pc:sldChg chg="del ord">
        <pc:chgData name="Matthieu GRALL" userId="cec3ba0d20552ff9" providerId="LiveId" clId="{0E100F18-ECE0-4624-BED4-5B60467EF4AA}" dt="2025-02-26T11:17:09.698" v="634" actId="47"/>
        <pc:sldMkLst>
          <pc:docMk/>
          <pc:sldMk cId="890861264" sldId="473"/>
        </pc:sldMkLst>
      </pc:sldChg>
      <pc:sldChg chg="addSp delSp modSp mod">
        <pc:chgData name="Matthieu GRALL" userId="cec3ba0d20552ff9" providerId="LiveId" clId="{0E100F18-ECE0-4624-BED4-5B60467EF4AA}" dt="2025-02-26T13:56:20.074" v="1131"/>
        <pc:sldMkLst>
          <pc:docMk/>
          <pc:sldMk cId="692695152" sldId="517"/>
        </pc:sldMkLst>
      </pc:sldChg>
      <pc:sldChg chg="del">
        <pc:chgData name="Matthieu GRALL" userId="cec3ba0d20552ff9" providerId="LiveId" clId="{0E100F18-ECE0-4624-BED4-5B60467EF4AA}" dt="2025-03-02T12:52:45.437" v="4888" actId="47"/>
        <pc:sldMkLst>
          <pc:docMk/>
          <pc:sldMk cId="0" sldId="539"/>
        </pc:sldMkLst>
      </pc:sldChg>
      <pc:sldChg chg="del">
        <pc:chgData name="Matthieu GRALL" userId="cec3ba0d20552ff9" providerId="LiveId" clId="{0E100F18-ECE0-4624-BED4-5B60467EF4AA}" dt="2025-03-02T12:52:50.377" v="4890" actId="47"/>
        <pc:sldMkLst>
          <pc:docMk/>
          <pc:sldMk cId="0" sldId="571"/>
        </pc:sldMkLst>
      </pc:sldChg>
      <pc:sldChg chg="addSp delSp modSp mod">
        <pc:chgData name="Matthieu GRALL" userId="cec3ba0d20552ff9" providerId="LiveId" clId="{0E100F18-ECE0-4624-BED4-5B60467EF4AA}" dt="2025-02-26T13:54:27.031" v="1122"/>
        <pc:sldMkLst>
          <pc:docMk/>
          <pc:sldMk cId="234962203" sldId="603"/>
        </pc:sldMkLst>
      </pc:sldChg>
      <pc:sldChg chg="addSp delSp modSp mod">
        <pc:chgData name="Matthieu GRALL" userId="cec3ba0d20552ff9" providerId="LiveId" clId="{0E100F18-ECE0-4624-BED4-5B60467EF4AA}" dt="2025-02-26T13:54:18.075" v="1120"/>
        <pc:sldMkLst>
          <pc:docMk/>
          <pc:sldMk cId="1633259239" sldId="614"/>
        </pc:sldMkLst>
      </pc:sldChg>
      <pc:sldChg chg="modSp del mod ord">
        <pc:chgData name="Matthieu GRALL" userId="cec3ba0d20552ff9" providerId="LiveId" clId="{0E100F18-ECE0-4624-BED4-5B60467EF4AA}" dt="2025-02-26T16:25:44.318" v="1406" actId="47"/>
        <pc:sldMkLst>
          <pc:docMk/>
          <pc:sldMk cId="385491090" sldId="628"/>
        </pc:sldMkLst>
      </pc:sldChg>
      <pc:sldChg chg="ord">
        <pc:chgData name="Matthieu GRALL" userId="cec3ba0d20552ff9" providerId="LiveId" clId="{0E100F18-ECE0-4624-BED4-5B60467EF4AA}" dt="2025-03-02T13:40:40.240" v="5762"/>
        <pc:sldMkLst>
          <pc:docMk/>
          <pc:sldMk cId="2311874465" sldId="632"/>
        </pc:sldMkLst>
      </pc:sldChg>
      <pc:sldChg chg="ord">
        <pc:chgData name="Matthieu GRALL" userId="cec3ba0d20552ff9" providerId="LiveId" clId="{0E100F18-ECE0-4624-BED4-5B60467EF4AA}" dt="2025-03-02T13:40:40.240" v="5762"/>
        <pc:sldMkLst>
          <pc:docMk/>
          <pc:sldMk cId="719667479" sldId="633"/>
        </pc:sldMkLst>
      </pc:sldChg>
      <pc:sldChg chg="ord">
        <pc:chgData name="Matthieu GRALL" userId="cec3ba0d20552ff9" providerId="LiveId" clId="{0E100F18-ECE0-4624-BED4-5B60467EF4AA}" dt="2025-03-02T13:40:40.240" v="5762"/>
        <pc:sldMkLst>
          <pc:docMk/>
          <pc:sldMk cId="2202489299" sldId="636"/>
        </pc:sldMkLst>
      </pc:sldChg>
      <pc:sldChg chg="add del ord">
        <pc:chgData name="Matthieu GRALL" userId="cec3ba0d20552ff9" providerId="LiveId" clId="{0E100F18-ECE0-4624-BED4-5B60467EF4AA}" dt="2025-03-07T08:22:51.990" v="9869" actId="47"/>
        <pc:sldMkLst>
          <pc:docMk/>
          <pc:sldMk cId="3298835741" sldId="639"/>
        </pc:sldMkLst>
      </pc:sldChg>
      <pc:sldChg chg="ord">
        <pc:chgData name="Matthieu GRALL" userId="cec3ba0d20552ff9" providerId="LiveId" clId="{0E100F18-ECE0-4624-BED4-5B60467EF4AA}" dt="2025-03-02T13:40:40.240" v="5762"/>
        <pc:sldMkLst>
          <pc:docMk/>
          <pc:sldMk cId="4201772039" sldId="640"/>
        </pc:sldMkLst>
      </pc:sldChg>
      <pc:sldChg chg="ord">
        <pc:chgData name="Matthieu GRALL" userId="cec3ba0d20552ff9" providerId="LiveId" clId="{0E100F18-ECE0-4624-BED4-5B60467EF4AA}" dt="2025-03-02T13:40:40.240" v="5762"/>
        <pc:sldMkLst>
          <pc:docMk/>
          <pc:sldMk cId="2117377091" sldId="641"/>
        </pc:sldMkLst>
      </pc:sldChg>
      <pc:sldChg chg="del">
        <pc:chgData name="Matthieu GRALL" userId="cec3ba0d20552ff9" providerId="LiveId" clId="{0E100F18-ECE0-4624-BED4-5B60467EF4AA}" dt="2025-03-02T13:34:38.809" v="5733" actId="47"/>
        <pc:sldMkLst>
          <pc:docMk/>
          <pc:sldMk cId="3710525289" sldId="653"/>
        </pc:sldMkLst>
      </pc:sldChg>
      <pc:sldChg chg="del">
        <pc:chgData name="Matthieu GRALL" userId="cec3ba0d20552ff9" providerId="LiveId" clId="{0E100F18-ECE0-4624-BED4-5B60467EF4AA}" dt="2025-03-02T13:35:02.409" v="5734" actId="47"/>
        <pc:sldMkLst>
          <pc:docMk/>
          <pc:sldMk cId="839019600" sldId="654"/>
        </pc:sldMkLst>
      </pc:sldChg>
      <pc:sldChg chg="del">
        <pc:chgData name="Matthieu GRALL" userId="cec3ba0d20552ff9" providerId="LiveId" clId="{0E100F18-ECE0-4624-BED4-5B60467EF4AA}" dt="2025-03-02T13:35:06.489" v="5735" actId="47"/>
        <pc:sldMkLst>
          <pc:docMk/>
          <pc:sldMk cId="1238191271" sldId="655"/>
        </pc:sldMkLst>
      </pc:sldChg>
      <pc:sldChg chg="del">
        <pc:chgData name="Matthieu GRALL" userId="cec3ba0d20552ff9" providerId="LiveId" clId="{0E100F18-ECE0-4624-BED4-5B60467EF4AA}" dt="2025-03-02T13:35:45.747" v="5743" actId="47"/>
        <pc:sldMkLst>
          <pc:docMk/>
          <pc:sldMk cId="138146257" sldId="656"/>
        </pc:sldMkLst>
      </pc:sldChg>
      <pc:sldChg chg="del">
        <pc:chgData name="Matthieu GRALL" userId="cec3ba0d20552ff9" providerId="LiveId" clId="{0E100F18-ECE0-4624-BED4-5B60467EF4AA}" dt="2025-03-02T13:35:50.364" v="5744" actId="47"/>
        <pc:sldMkLst>
          <pc:docMk/>
          <pc:sldMk cId="1087646427" sldId="657"/>
        </pc:sldMkLst>
      </pc:sldChg>
      <pc:sldChg chg="del">
        <pc:chgData name="Matthieu GRALL" userId="cec3ba0d20552ff9" providerId="LiveId" clId="{0E100F18-ECE0-4624-BED4-5B60467EF4AA}" dt="2025-03-02T12:53:20.967" v="4902" actId="47"/>
        <pc:sldMkLst>
          <pc:docMk/>
          <pc:sldMk cId="0" sldId="670"/>
        </pc:sldMkLst>
      </pc:sldChg>
      <pc:sldChg chg="del">
        <pc:chgData name="Matthieu GRALL" userId="cec3ba0d20552ff9" providerId="LiveId" clId="{0E100F18-ECE0-4624-BED4-5B60467EF4AA}" dt="2025-03-02T13:36:56.131" v="5753" actId="47"/>
        <pc:sldMkLst>
          <pc:docMk/>
          <pc:sldMk cId="0" sldId="671"/>
        </pc:sldMkLst>
      </pc:sldChg>
      <pc:sldChg chg="ord">
        <pc:chgData name="Matthieu GRALL" userId="cec3ba0d20552ff9" providerId="LiveId" clId="{0E100F18-ECE0-4624-BED4-5B60467EF4AA}" dt="2025-03-02T13:40:40.240" v="5762"/>
        <pc:sldMkLst>
          <pc:docMk/>
          <pc:sldMk cId="3302985641" sldId="717"/>
        </pc:sldMkLst>
      </pc:sldChg>
      <pc:sldChg chg="del">
        <pc:chgData name="Matthieu GRALL" userId="cec3ba0d20552ff9" providerId="LiveId" clId="{0E100F18-ECE0-4624-BED4-5B60467EF4AA}" dt="2025-03-02T13:34:08.388" v="5732" actId="47"/>
        <pc:sldMkLst>
          <pc:docMk/>
          <pc:sldMk cId="2414103249" sldId="719"/>
        </pc:sldMkLst>
      </pc:sldChg>
      <pc:sldChg chg="del">
        <pc:chgData name="Matthieu GRALL" userId="cec3ba0d20552ff9" providerId="LiveId" clId="{0E100F18-ECE0-4624-BED4-5B60467EF4AA}" dt="2025-03-02T13:35:38.054" v="5737" actId="47"/>
        <pc:sldMkLst>
          <pc:docMk/>
          <pc:sldMk cId="788979947" sldId="720"/>
        </pc:sldMkLst>
      </pc:sldChg>
      <pc:sldChg chg="modSp mod">
        <pc:chgData name="Matthieu GRALL" userId="cec3ba0d20552ff9" providerId="LiveId" clId="{0E100F18-ECE0-4624-BED4-5B60467EF4AA}" dt="2025-02-26T13:54:33.733" v="1123" actId="122"/>
        <pc:sldMkLst>
          <pc:docMk/>
          <pc:sldMk cId="2541567254" sldId="746"/>
        </pc:sldMkLst>
      </pc:sldChg>
      <pc:sldChg chg="modSp mod">
        <pc:chgData name="Matthieu GRALL" userId="cec3ba0d20552ff9" providerId="LiveId" clId="{0E100F18-ECE0-4624-BED4-5B60467EF4AA}" dt="2025-02-26T13:53:27.617" v="1112" actId="122"/>
        <pc:sldMkLst>
          <pc:docMk/>
          <pc:sldMk cId="2045758897" sldId="747"/>
        </pc:sldMkLst>
      </pc:sldChg>
      <pc:sldChg chg="add del ord">
        <pc:chgData name="Matthieu GRALL" userId="cec3ba0d20552ff9" providerId="LiveId" clId="{0E100F18-ECE0-4624-BED4-5B60467EF4AA}" dt="2025-03-02T13:40:40.240" v="5762"/>
        <pc:sldMkLst>
          <pc:docMk/>
          <pc:sldMk cId="1101431967" sldId="750"/>
        </pc:sldMkLst>
      </pc:sldChg>
      <pc:sldChg chg="del">
        <pc:chgData name="Matthieu GRALL" userId="cec3ba0d20552ff9" providerId="LiveId" clId="{0E100F18-ECE0-4624-BED4-5B60467EF4AA}" dt="2025-03-02T13:33:23.098" v="5727" actId="47"/>
        <pc:sldMkLst>
          <pc:docMk/>
          <pc:sldMk cId="3939412502" sldId="751"/>
        </pc:sldMkLst>
      </pc:sldChg>
      <pc:sldChg chg="del">
        <pc:chgData name="Matthieu GRALL" userId="cec3ba0d20552ff9" providerId="LiveId" clId="{0E100F18-ECE0-4624-BED4-5B60467EF4AA}" dt="2025-03-02T13:33:10.593" v="5726" actId="47"/>
        <pc:sldMkLst>
          <pc:docMk/>
          <pc:sldMk cId="2650247147" sldId="752"/>
        </pc:sldMkLst>
      </pc:sldChg>
      <pc:sldChg chg="del">
        <pc:chgData name="Matthieu GRALL" userId="cec3ba0d20552ff9" providerId="LiveId" clId="{0E100F18-ECE0-4624-BED4-5B60467EF4AA}" dt="2025-03-02T13:33:37.053" v="5728" actId="47"/>
        <pc:sldMkLst>
          <pc:docMk/>
          <pc:sldMk cId="1850057618" sldId="753"/>
        </pc:sldMkLst>
      </pc:sldChg>
      <pc:sldChg chg="delSp modSp mod">
        <pc:chgData name="Matthieu GRALL" userId="cec3ba0d20552ff9" providerId="LiveId" clId="{0E100F18-ECE0-4624-BED4-5B60467EF4AA}" dt="2025-02-26T14:00:52.456" v="1149" actId="478"/>
        <pc:sldMkLst>
          <pc:docMk/>
          <pc:sldMk cId="846789428" sldId="755"/>
        </pc:sldMkLst>
      </pc:sldChg>
      <pc:sldChg chg="add del ord">
        <pc:chgData name="Matthieu GRALL" userId="cec3ba0d20552ff9" providerId="LiveId" clId="{0E100F18-ECE0-4624-BED4-5B60467EF4AA}" dt="2025-02-26T11:30:36.194" v="674" actId="47"/>
        <pc:sldMkLst>
          <pc:docMk/>
          <pc:sldMk cId="1073396172" sldId="763"/>
        </pc:sldMkLst>
      </pc:sldChg>
      <pc:sldChg chg="modSp mod">
        <pc:chgData name="Matthieu GRALL" userId="cec3ba0d20552ff9" providerId="LiveId" clId="{0E100F18-ECE0-4624-BED4-5B60467EF4AA}" dt="2025-02-26T13:53:12.664" v="1109" actId="122"/>
        <pc:sldMkLst>
          <pc:docMk/>
          <pc:sldMk cId="3225738763" sldId="766"/>
        </pc:sldMkLst>
      </pc:sldChg>
      <pc:sldChg chg="del ord">
        <pc:chgData name="Matthieu GRALL" userId="cec3ba0d20552ff9" providerId="LiveId" clId="{0E100F18-ECE0-4624-BED4-5B60467EF4AA}" dt="2025-02-26T11:30:49.044" v="675" actId="47"/>
        <pc:sldMkLst>
          <pc:docMk/>
          <pc:sldMk cId="245701042" sldId="853"/>
        </pc:sldMkLst>
      </pc:sldChg>
      <pc:sldChg chg="del ord">
        <pc:chgData name="Matthieu GRALL" userId="cec3ba0d20552ff9" providerId="LiveId" clId="{0E100F18-ECE0-4624-BED4-5B60467EF4AA}" dt="2025-02-26T16:25:48.740" v="1407" actId="47"/>
        <pc:sldMkLst>
          <pc:docMk/>
          <pc:sldMk cId="2461405650" sldId="854"/>
        </pc:sldMkLst>
      </pc:sldChg>
      <pc:sldChg chg="ord">
        <pc:chgData name="Matthieu GRALL" userId="cec3ba0d20552ff9" providerId="LiveId" clId="{0E100F18-ECE0-4624-BED4-5B60467EF4AA}" dt="2025-03-02T13:40:40.240" v="5762"/>
        <pc:sldMkLst>
          <pc:docMk/>
          <pc:sldMk cId="203112253" sldId="867"/>
        </pc:sldMkLst>
      </pc:sldChg>
      <pc:sldChg chg="del">
        <pc:chgData name="Matthieu GRALL" userId="cec3ba0d20552ff9" providerId="LiveId" clId="{0E100F18-ECE0-4624-BED4-5B60467EF4AA}" dt="2025-03-02T13:34:06.886" v="5731" actId="47"/>
        <pc:sldMkLst>
          <pc:docMk/>
          <pc:sldMk cId="4214149852" sldId="868"/>
        </pc:sldMkLst>
      </pc:sldChg>
      <pc:sldChg chg="del ord">
        <pc:chgData name="Matthieu GRALL" userId="cec3ba0d20552ff9" providerId="LiveId" clId="{0E100F18-ECE0-4624-BED4-5B60467EF4AA}" dt="2025-03-07T08:22:45.550" v="9867" actId="47"/>
        <pc:sldMkLst>
          <pc:docMk/>
          <pc:sldMk cId="2442773916" sldId="871"/>
        </pc:sldMkLst>
      </pc:sldChg>
      <pc:sldChg chg="del">
        <pc:chgData name="Matthieu GRALL" userId="cec3ba0d20552ff9" providerId="LiveId" clId="{0E100F18-ECE0-4624-BED4-5B60467EF4AA}" dt="2025-03-02T13:35:51.928" v="5745" actId="47"/>
        <pc:sldMkLst>
          <pc:docMk/>
          <pc:sldMk cId="3432690095" sldId="872"/>
        </pc:sldMkLst>
      </pc:sldChg>
      <pc:sldChg chg="del">
        <pc:chgData name="Matthieu GRALL" userId="cec3ba0d20552ff9" providerId="LiveId" clId="{0E100F18-ECE0-4624-BED4-5B60467EF4AA}" dt="2025-03-02T13:36:37.115" v="5748" actId="47"/>
        <pc:sldMkLst>
          <pc:docMk/>
          <pc:sldMk cId="2779252770" sldId="873"/>
        </pc:sldMkLst>
      </pc:sldChg>
      <pc:sldChg chg="del">
        <pc:chgData name="Matthieu GRALL" userId="cec3ba0d20552ff9" providerId="LiveId" clId="{0E100F18-ECE0-4624-BED4-5B60467EF4AA}" dt="2025-03-02T13:36:38.224" v="5749" actId="47"/>
        <pc:sldMkLst>
          <pc:docMk/>
          <pc:sldMk cId="2316775001" sldId="874"/>
        </pc:sldMkLst>
      </pc:sldChg>
      <pc:sldChg chg="del">
        <pc:chgData name="Matthieu GRALL" userId="cec3ba0d20552ff9" providerId="LiveId" clId="{0E100F18-ECE0-4624-BED4-5B60467EF4AA}" dt="2025-03-02T13:36:40.474" v="5750" actId="47"/>
        <pc:sldMkLst>
          <pc:docMk/>
          <pc:sldMk cId="2153781053" sldId="875"/>
        </pc:sldMkLst>
      </pc:sldChg>
      <pc:sldChg chg="del">
        <pc:chgData name="Matthieu GRALL" userId="cec3ba0d20552ff9" providerId="LiveId" clId="{0E100F18-ECE0-4624-BED4-5B60467EF4AA}" dt="2025-03-02T13:36:57.615" v="5754" actId="47"/>
        <pc:sldMkLst>
          <pc:docMk/>
          <pc:sldMk cId="4208472029" sldId="877"/>
        </pc:sldMkLst>
      </pc:sldChg>
      <pc:sldChg chg="del">
        <pc:chgData name="Matthieu GRALL" userId="cec3ba0d20552ff9" providerId="LiveId" clId="{0E100F18-ECE0-4624-BED4-5B60467EF4AA}" dt="2025-03-02T13:36:42.954" v="5751" actId="47"/>
        <pc:sldMkLst>
          <pc:docMk/>
          <pc:sldMk cId="469200529" sldId="881"/>
        </pc:sldMkLst>
      </pc:sldChg>
      <pc:sldChg chg="del">
        <pc:chgData name="Matthieu GRALL" userId="cec3ba0d20552ff9" providerId="LiveId" clId="{0E100F18-ECE0-4624-BED4-5B60467EF4AA}" dt="2025-03-02T13:37:35.086" v="5755" actId="47"/>
        <pc:sldMkLst>
          <pc:docMk/>
          <pc:sldMk cId="756498479" sldId="882"/>
        </pc:sldMkLst>
      </pc:sldChg>
      <pc:sldChg chg="del">
        <pc:chgData name="Matthieu GRALL" userId="cec3ba0d20552ff9" providerId="LiveId" clId="{0E100F18-ECE0-4624-BED4-5B60467EF4AA}" dt="2025-03-02T13:37:37.471" v="5756" actId="47"/>
        <pc:sldMkLst>
          <pc:docMk/>
          <pc:sldMk cId="2659117465" sldId="883"/>
        </pc:sldMkLst>
      </pc:sldChg>
      <pc:sldChg chg="del">
        <pc:chgData name="Matthieu GRALL" userId="cec3ba0d20552ff9" providerId="LiveId" clId="{0E100F18-ECE0-4624-BED4-5B60467EF4AA}" dt="2025-03-02T13:41:10.487" v="5763" actId="47"/>
        <pc:sldMkLst>
          <pc:docMk/>
          <pc:sldMk cId="2711230483" sldId="884"/>
        </pc:sldMkLst>
      </pc:sldChg>
      <pc:sldChg chg="del">
        <pc:chgData name="Matthieu GRALL" userId="cec3ba0d20552ff9" providerId="LiveId" clId="{0E100F18-ECE0-4624-BED4-5B60467EF4AA}" dt="2025-03-02T13:39:39.333" v="5760" actId="47"/>
        <pc:sldMkLst>
          <pc:docMk/>
          <pc:sldMk cId="2141002853" sldId="885"/>
        </pc:sldMkLst>
      </pc:sldChg>
      <pc:sldChg chg="add del">
        <pc:chgData name="Matthieu GRALL" userId="cec3ba0d20552ff9" providerId="LiveId" clId="{0E100F18-ECE0-4624-BED4-5B60467EF4AA}" dt="2025-03-02T13:37:46.126" v="5759" actId="47"/>
        <pc:sldMkLst>
          <pc:docMk/>
          <pc:sldMk cId="70303504" sldId="886"/>
        </pc:sldMkLst>
      </pc:sldChg>
      <pc:sldChg chg="del">
        <pc:chgData name="Matthieu GRALL" userId="cec3ba0d20552ff9" providerId="LiveId" clId="{0E100F18-ECE0-4624-BED4-5B60467EF4AA}" dt="2025-03-05T10:12:40.711" v="7124" actId="47"/>
        <pc:sldMkLst>
          <pc:docMk/>
          <pc:sldMk cId="1696771746" sldId="889"/>
        </pc:sldMkLst>
      </pc:sldChg>
      <pc:sldChg chg="del">
        <pc:chgData name="Matthieu GRALL" userId="cec3ba0d20552ff9" providerId="LiveId" clId="{0E100F18-ECE0-4624-BED4-5B60467EF4AA}" dt="2025-03-05T10:20:29.689" v="7319" actId="47"/>
        <pc:sldMkLst>
          <pc:docMk/>
          <pc:sldMk cId="3502463716" sldId="890"/>
        </pc:sldMkLst>
      </pc:sldChg>
      <pc:sldChg chg="del">
        <pc:chgData name="Matthieu GRALL" userId="cec3ba0d20552ff9" providerId="LiveId" clId="{0E100F18-ECE0-4624-BED4-5B60467EF4AA}" dt="2025-03-05T10:36:56.079" v="7549" actId="47"/>
        <pc:sldMkLst>
          <pc:docMk/>
          <pc:sldMk cId="2886282916" sldId="891"/>
        </pc:sldMkLst>
      </pc:sldChg>
      <pc:sldChg chg="del">
        <pc:chgData name="Matthieu GRALL" userId="cec3ba0d20552ff9" providerId="LiveId" clId="{0E100F18-ECE0-4624-BED4-5B60467EF4AA}" dt="2025-03-05T10:31:08.934" v="7524" actId="47"/>
        <pc:sldMkLst>
          <pc:docMk/>
          <pc:sldMk cId="4196924820" sldId="893"/>
        </pc:sldMkLst>
      </pc:sldChg>
      <pc:sldChg chg="del">
        <pc:chgData name="Matthieu GRALL" userId="cec3ba0d20552ff9" providerId="LiveId" clId="{0E100F18-ECE0-4624-BED4-5B60467EF4AA}" dt="2025-03-05T10:37:13.243" v="7550" actId="47"/>
        <pc:sldMkLst>
          <pc:docMk/>
          <pc:sldMk cId="1655534357" sldId="894"/>
        </pc:sldMkLst>
      </pc:sldChg>
      <pc:sldChg chg="del">
        <pc:chgData name="Matthieu GRALL" userId="cec3ba0d20552ff9" providerId="LiveId" clId="{0E100F18-ECE0-4624-BED4-5B60467EF4AA}" dt="2025-03-05T10:37:31.413" v="7551" actId="47"/>
        <pc:sldMkLst>
          <pc:docMk/>
          <pc:sldMk cId="2603687769" sldId="895"/>
        </pc:sldMkLst>
      </pc:sldChg>
      <pc:sldChg chg="del">
        <pc:chgData name="Matthieu GRALL" userId="cec3ba0d20552ff9" providerId="LiveId" clId="{0E100F18-ECE0-4624-BED4-5B60467EF4AA}" dt="2025-03-05T15:19:37.166" v="8372" actId="47"/>
        <pc:sldMkLst>
          <pc:docMk/>
          <pc:sldMk cId="1347469495" sldId="896"/>
        </pc:sldMkLst>
      </pc:sldChg>
      <pc:sldChg chg="del">
        <pc:chgData name="Matthieu GRALL" userId="cec3ba0d20552ff9" providerId="LiveId" clId="{0E100F18-ECE0-4624-BED4-5B60467EF4AA}" dt="2025-03-05T15:24:44.295" v="8444" actId="47"/>
        <pc:sldMkLst>
          <pc:docMk/>
          <pc:sldMk cId="2379911152" sldId="897"/>
        </pc:sldMkLst>
      </pc:sldChg>
      <pc:sldChg chg="del">
        <pc:chgData name="Matthieu GRALL" userId="cec3ba0d20552ff9" providerId="LiveId" clId="{0E100F18-ECE0-4624-BED4-5B60467EF4AA}" dt="2025-03-08T11:23:26.485" v="13224" actId="47"/>
        <pc:sldMkLst>
          <pc:docMk/>
          <pc:sldMk cId="56416258" sldId="898"/>
        </pc:sldMkLst>
      </pc:sldChg>
      <pc:sldChg chg="del">
        <pc:chgData name="Matthieu GRALL" userId="cec3ba0d20552ff9" providerId="LiveId" clId="{0E100F18-ECE0-4624-BED4-5B60467EF4AA}" dt="2025-03-08T11:23:28.655" v="13225" actId="47"/>
        <pc:sldMkLst>
          <pc:docMk/>
          <pc:sldMk cId="963023476" sldId="899"/>
        </pc:sldMkLst>
      </pc:sldChg>
      <pc:sldChg chg="del">
        <pc:chgData name="Matthieu GRALL" userId="cec3ba0d20552ff9" providerId="LiveId" clId="{0E100F18-ECE0-4624-BED4-5B60467EF4AA}" dt="2025-03-08T11:23:40.845" v="13226" actId="47"/>
        <pc:sldMkLst>
          <pc:docMk/>
          <pc:sldMk cId="4140760514" sldId="900"/>
        </pc:sldMkLst>
      </pc:sldChg>
      <pc:sldChg chg="del ord">
        <pc:chgData name="Matthieu GRALL" userId="cec3ba0d20552ff9" providerId="LiveId" clId="{0E100F18-ECE0-4624-BED4-5B60467EF4AA}" dt="2025-03-11T10:03:00.410" v="13419" actId="47"/>
        <pc:sldMkLst>
          <pc:docMk/>
          <pc:sldMk cId="4021666056" sldId="901"/>
        </pc:sldMkLst>
      </pc:sldChg>
      <pc:sldChg chg="del ord">
        <pc:chgData name="Matthieu GRALL" userId="cec3ba0d20552ff9" providerId="LiveId" clId="{0E100F18-ECE0-4624-BED4-5B60467EF4AA}" dt="2025-03-11T10:14:21.421" v="13658" actId="47"/>
        <pc:sldMkLst>
          <pc:docMk/>
          <pc:sldMk cId="3342042292" sldId="902"/>
        </pc:sldMkLst>
      </pc:sldChg>
      <pc:sldChg chg="del">
        <pc:chgData name="Matthieu GRALL" userId="cec3ba0d20552ff9" providerId="LiveId" clId="{0E100F18-ECE0-4624-BED4-5B60467EF4AA}" dt="2025-03-08T11:25:12.254" v="13227" actId="47"/>
        <pc:sldMkLst>
          <pc:docMk/>
          <pc:sldMk cId="1475970756" sldId="903"/>
        </pc:sldMkLst>
      </pc:sldChg>
      <pc:sldChg chg="del">
        <pc:chgData name="Matthieu GRALL" userId="cec3ba0d20552ff9" providerId="LiveId" clId="{0E100F18-ECE0-4624-BED4-5B60467EF4AA}" dt="2025-03-08T11:25:17.604" v="13228" actId="47"/>
        <pc:sldMkLst>
          <pc:docMk/>
          <pc:sldMk cId="2680943549" sldId="904"/>
        </pc:sldMkLst>
      </pc:sldChg>
      <pc:sldChg chg="del">
        <pc:chgData name="Matthieu GRALL" userId="cec3ba0d20552ff9" providerId="LiveId" clId="{0E100F18-ECE0-4624-BED4-5B60467EF4AA}" dt="2025-03-08T11:25:21.909" v="13229" actId="47"/>
        <pc:sldMkLst>
          <pc:docMk/>
          <pc:sldMk cId="884207626" sldId="905"/>
        </pc:sldMkLst>
      </pc:sldChg>
      <pc:sldChg chg="del">
        <pc:chgData name="Matthieu GRALL" userId="cec3ba0d20552ff9" providerId="LiveId" clId="{0E100F18-ECE0-4624-BED4-5B60467EF4AA}" dt="2025-03-08T11:25:24.399" v="13230" actId="47"/>
        <pc:sldMkLst>
          <pc:docMk/>
          <pc:sldMk cId="2542889169" sldId="906"/>
        </pc:sldMkLst>
      </pc:sldChg>
      <pc:sldChg chg="del">
        <pc:chgData name="Matthieu GRALL" userId="cec3ba0d20552ff9" providerId="LiveId" clId="{0E100F18-ECE0-4624-BED4-5B60467EF4AA}" dt="2025-03-11T10:24:32.342" v="13679" actId="47"/>
        <pc:sldMkLst>
          <pc:docMk/>
          <pc:sldMk cId="3977586643" sldId="907"/>
        </pc:sldMkLst>
      </pc:sldChg>
      <pc:sldChg chg="del">
        <pc:chgData name="Matthieu GRALL" userId="cec3ba0d20552ff9" providerId="LiveId" clId="{0E100F18-ECE0-4624-BED4-5B60467EF4AA}" dt="2025-03-11T10:35:05.767" v="13963" actId="47"/>
        <pc:sldMkLst>
          <pc:docMk/>
          <pc:sldMk cId="2255890790" sldId="909"/>
        </pc:sldMkLst>
      </pc:sldChg>
      <pc:sldChg chg="del">
        <pc:chgData name="Matthieu GRALL" userId="cec3ba0d20552ff9" providerId="LiveId" clId="{0E100F18-ECE0-4624-BED4-5B60467EF4AA}" dt="2025-03-11T10:39:10.831" v="14014" actId="47"/>
        <pc:sldMkLst>
          <pc:docMk/>
          <pc:sldMk cId="1433649136" sldId="911"/>
        </pc:sldMkLst>
      </pc:sldChg>
      <pc:sldChg chg="del">
        <pc:chgData name="Matthieu GRALL" userId="cec3ba0d20552ff9" providerId="LiveId" clId="{0E100F18-ECE0-4624-BED4-5B60467EF4AA}" dt="2025-03-11T10:55:06.942" v="14067" actId="47"/>
        <pc:sldMkLst>
          <pc:docMk/>
          <pc:sldMk cId="959874433" sldId="912"/>
        </pc:sldMkLst>
      </pc:sldChg>
      <pc:sldChg chg="del">
        <pc:chgData name="Matthieu GRALL" userId="cec3ba0d20552ff9" providerId="LiveId" clId="{0E100F18-ECE0-4624-BED4-5B60467EF4AA}" dt="2025-03-11T10:53:22.018" v="14059" actId="47"/>
        <pc:sldMkLst>
          <pc:docMk/>
          <pc:sldMk cId="1053534675" sldId="913"/>
        </pc:sldMkLst>
      </pc:sldChg>
      <pc:sldChg chg="del">
        <pc:chgData name="Matthieu GRALL" userId="cec3ba0d20552ff9" providerId="LiveId" clId="{0E100F18-ECE0-4624-BED4-5B60467EF4AA}" dt="2025-03-11T10:56:18.406" v="14074" actId="47"/>
        <pc:sldMkLst>
          <pc:docMk/>
          <pc:sldMk cId="290070511" sldId="914"/>
        </pc:sldMkLst>
      </pc:sldChg>
      <pc:sldChg chg="del">
        <pc:chgData name="Matthieu GRALL" userId="cec3ba0d20552ff9" providerId="LiveId" clId="{0E100F18-ECE0-4624-BED4-5B60467EF4AA}" dt="2025-03-11T10:57:22.937" v="14081" actId="47"/>
        <pc:sldMkLst>
          <pc:docMk/>
          <pc:sldMk cId="2801861636" sldId="915"/>
        </pc:sldMkLst>
      </pc:sldChg>
      <pc:sldChg chg="del">
        <pc:chgData name="Matthieu GRALL" userId="cec3ba0d20552ff9" providerId="LiveId" clId="{0E100F18-ECE0-4624-BED4-5B60467EF4AA}" dt="2025-03-11T10:58:36.941" v="14089" actId="47"/>
        <pc:sldMkLst>
          <pc:docMk/>
          <pc:sldMk cId="811369622" sldId="916"/>
        </pc:sldMkLst>
      </pc:sldChg>
      <pc:sldChg chg="del">
        <pc:chgData name="Matthieu GRALL" userId="cec3ba0d20552ff9" providerId="LiveId" clId="{0E100F18-ECE0-4624-BED4-5B60467EF4AA}" dt="2025-03-11T11:00:05.215" v="14109" actId="47"/>
        <pc:sldMkLst>
          <pc:docMk/>
          <pc:sldMk cId="2097531445" sldId="917"/>
        </pc:sldMkLst>
      </pc:sldChg>
      <pc:sldChg chg="del">
        <pc:chgData name="Matthieu GRALL" userId="cec3ba0d20552ff9" providerId="LiveId" clId="{0E100F18-ECE0-4624-BED4-5B60467EF4AA}" dt="2025-03-11T11:00:50.985" v="14110" actId="47"/>
        <pc:sldMkLst>
          <pc:docMk/>
          <pc:sldMk cId="2628293269" sldId="918"/>
        </pc:sldMkLst>
      </pc:sldChg>
      <pc:sldChg chg="del">
        <pc:chgData name="Matthieu GRALL" userId="cec3ba0d20552ff9" providerId="LiveId" clId="{0E100F18-ECE0-4624-BED4-5B60467EF4AA}" dt="2025-03-11T10:33:17.773" v="13937" actId="47"/>
        <pc:sldMkLst>
          <pc:docMk/>
          <pc:sldMk cId="3227220276" sldId="920"/>
        </pc:sldMkLst>
      </pc:sldChg>
      <pc:sldChg chg="del">
        <pc:chgData name="Matthieu GRALL" userId="cec3ba0d20552ff9" providerId="LiveId" clId="{0E100F18-ECE0-4624-BED4-5B60467EF4AA}" dt="2025-03-11T11:12:07.900" v="14177" actId="47"/>
        <pc:sldMkLst>
          <pc:docMk/>
          <pc:sldMk cId="2769282451" sldId="921"/>
        </pc:sldMkLst>
      </pc:sldChg>
      <pc:sldChg chg="del">
        <pc:chgData name="Matthieu GRALL" userId="cec3ba0d20552ff9" providerId="LiveId" clId="{0E100F18-ECE0-4624-BED4-5B60467EF4AA}" dt="2025-03-11T11:39:52.783" v="14531" actId="47"/>
        <pc:sldMkLst>
          <pc:docMk/>
          <pc:sldMk cId="4249398174" sldId="922"/>
        </pc:sldMkLst>
      </pc:sldChg>
      <pc:sldChg chg="del">
        <pc:chgData name="Matthieu GRALL" userId="cec3ba0d20552ff9" providerId="LiveId" clId="{0E100F18-ECE0-4624-BED4-5B60467EF4AA}" dt="2025-03-11T11:23:18.775" v="14178" actId="47"/>
        <pc:sldMkLst>
          <pc:docMk/>
          <pc:sldMk cId="2608182262" sldId="924"/>
        </pc:sldMkLst>
      </pc:sldChg>
      <pc:sldChg chg="del">
        <pc:chgData name="Matthieu GRALL" userId="cec3ba0d20552ff9" providerId="LiveId" clId="{0E100F18-ECE0-4624-BED4-5B60467EF4AA}" dt="2025-03-11T12:16:51.887" v="15308" actId="47"/>
        <pc:sldMkLst>
          <pc:docMk/>
          <pc:sldMk cId="2783035959" sldId="925"/>
        </pc:sldMkLst>
      </pc:sldChg>
      <pc:sldChg chg="del">
        <pc:chgData name="Matthieu GRALL" userId="cec3ba0d20552ff9" providerId="LiveId" clId="{0E100F18-ECE0-4624-BED4-5B60467EF4AA}" dt="2025-03-11T12:20:18.406" v="15452" actId="47"/>
        <pc:sldMkLst>
          <pc:docMk/>
          <pc:sldMk cId="2145503613" sldId="926"/>
        </pc:sldMkLst>
      </pc:sldChg>
      <pc:sldChg chg="del">
        <pc:chgData name="Matthieu GRALL" userId="cec3ba0d20552ff9" providerId="LiveId" clId="{0E100F18-ECE0-4624-BED4-5B60467EF4AA}" dt="2025-03-11T11:54:33.262" v="14753" actId="47"/>
        <pc:sldMkLst>
          <pc:docMk/>
          <pc:sldMk cId="1727652497" sldId="928"/>
        </pc:sldMkLst>
      </pc:sldChg>
      <pc:sldChg chg="del">
        <pc:chgData name="Matthieu GRALL" userId="cec3ba0d20552ff9" providerId="LiveId" clId="{0E100F18-ECE0-4624-BED4-5B60467EF4AA}" dt="2025-03-11T11:54:36.341" v="14754" actId="47"/>
        <pc:sldMkLst>
          <pc:docMk/>
          <pc:sldMk cId="2230308395" sldId="929"/>
        </pc:sldMkLst>
      </pc:sldChg>
      <pc:sldChg chg="del">
        <pc:chgData name="Matthieu GRALL" userId="cec3ba0d20552ff9" providerId="LiveId" clId="{0E100F18-ECE0-4624-BED4-5B60467EF4AA}" dt="2025-03-11T11:54:40.387" v="14755" actId="47"/>
        <pc:sldMkLst>
          <pc:docMk/>
          <pc:sldMk cId="358622736" sldId="930"/>
        </pc:sldMkLst>
      </pc:sldChg>
      <pc:sldChg chg="modSp add del mod">
        <pc:chgData name="Matthieu GRALL" userId="cec3ba0d20552ff9" providerId="LiveId" clId="{0E100F18-ECE0-4624-BED4-5B60467EF4AA}" dt="2025-03-11T11:56:36.640" v="14758" actId="13926"/>
        <pc:sldMkLst>
          <pc:docMk/>
          <pc:sldMk cId="2464720471" sldId="931"/>
        </pc:sldMkLst>
      </pc:sldChg>
      <pc:sldChg chg="del">
        <pc:chgData name="Matthieu GRALL" userId="cec3ba0d20552ff9" providerId="LiveId" clId="{0E100F18-ECE0-4624-BED4-5B60467EF4AA}" dt="2025-03-11T16:14:46.196" v="17956" actId="47"/>
        <pc:sldMkLst>
          <pc:docMk/>
          <pc:sldMk cId="682433992" sldId="934"/>
        </pc:sldMkLst>
      </pc:sldChg>
      <pc:sldChg chg="del">
        <pc:chgData name="Matthieu GRALL" userId="cec3ba0d20552ff9" providerId="LiveId" clId="{0E100F18-ECE0-4624-BED4-5B60467EF4AA}" dt="2025-03-11T11:49:19.964" v="14593" actId="47"/>
        <pc:sldMkLst>
          <pc:docMk/>
          <pc:sldMk cId="303995967" sldId="947"/>
        </pc:sldMkLst>
      </pc:sldChg>
      <pc:sldChg chg="del">
        <pc:chgData name="Matthieu GRALL" userId="cec3ba0d20552ff9" providerId="LiveId" clId="{0E100F18-ECE0-4624-BED4-5B60467EF4AA}" dt="2025-03-11T12:20:20.395" v="15453" actId="47"/>
        <pc:sldMkLst>
          <pc:docMk/>
          <pc:sldMk cId="226037878" sldId="954"/>
        </pc:sldMkLst>
      </pc:sldChg>
      <pc:sldChg chg="del">
        <pc:chgData name="Matthieu GRALL" userId="cec3ba0d20552ff9" providerId="LiveId" clId="{0E100F18-ECE0-4624-BED4-5B60467EF4AA}" dt="2025-03-11T12:20:22.315" v="15454" actId="47"/>
        <pc:sldMkLst>
          <pc:docMk/>
          <pc:sldMk cId="3364388797" sldId="955"/>
        </pc:sldMkLst>
      </pc:sldChg>
      <pc:sldChg chg="delSp modSp mod">
        <pc:chgData name="Matthieu GRALL" userId="cec3ba0d20552ff9" providerId="LiveId" clId="{0E100F18-ECE0-4624-BED4-5B60467EF4AA}" dt="2025-03-07T08:26:06.229" v="9885" actId="21"/>
        <pc:sldMkLst>
          <pc:docMk/>
          <pc:sldMk cId="837917435" sldId="956"/>
        </pc:sldMkLst>
      </pc:sldChg>
      <pc:sldChg chg="del">
        <pc:chgData name="Matthieu GRALL" userId="cec3ba0d20552ff9" providerId="LiveId" clId="{0E100F18-ECE0-4624-BED4-5B60467EF4AA}" dt="2025-03-07T08:23:49.906" v="9875" actId="47"/>
        <pc:sldMkLst>
          <pc:docMk/>
          <pc:sldMk cId="1841681231" sldId="983"/>
        </pc:sldMkLst>
      </pc:sldChg>
      <pc:sldChg chg="del">
        <pc:chgData name="Matthieu GRALL" userId="cec3ba0d20552ff9" providerId="LiveId" clId="{0E100F18-ECE0-4624-BED4-5B60467EF4AA}" dt="2025-03-02T14:05:27.919" v="5906" actId="47"/>
        <pc:sldMkLst>
          <pc:docMk/>
          <pc:sldMk cId="839428717" sldId="986"/>
        </pc:sldMkLst>
      </pc:sldChg>
      <pc:sldChg chg="del">
        <pc:chgData name="Matthieu GRALL" userId="cec3ba0d20552ff9" providerId="LiveId" clId="{0E100F18-ECE0-4624-BED4-5B60467EF4AA}" dt="2025-03-02T13:35:39.399" v="5738" actId="47"/>
        <pc:sldMkLst>
          <pc:docMk/>
          <pc:sldMk cId="3300498918" sldId="991"/>
        </pc:sldMkLst>
      </pc:sldChg>
      <pc:sldChg chg="del">
        <pc:chgData name="Matthieu GRALL" userId="cec3ba0d20552ff9" providerId="LiveId" clId="{0E100F18-ECE0-4624-BED4-5B60467EF4AA}" dt="2025-03-02T13:35:41.454" v="5739" actId="47"/>
        <pc:sldMkLst>
          <pc:docMk/>
          <pc:sldMk cId="1861764393" sldId="992"/>
        </pc:sldMkLst>
      </pc:sldChg>
      <pc:sldChg chg="del">
        <pc:chgData name="Matthieu GRALL" userId="cec3ba0d20552ff9" providerId="LiveId" clId="{0E100F18-ECE0-4624-BED4-5B60467EF4AA}" dt="2025-03-02T13:35:42.760" v="5740" actId="47"/>
        <pc:sldMkLst>
          <pc:docMk/>
          <pc:sldMk cId="3978871042" sldId="994"/>
        </pc:sldMkLst>
      </pc:sldChg>
      <pc:sldChg chg="del">
        <pc:chgData name="Matthieu GRALL" userId="cec3ba0d20552ff9" providerId="LiveId" clId="{0E100F18-ECE0-4624-BED4-5B60467EF4AA}" dt="2025-03-02T13:35:43.775" v="5741" actId="47"/>
        <pc:sldMkLst>
          <pc:docMk/>
          <pc:sldMk cId="1623970966" sldId="995"/>
        </pc:sldMkLst>
      </pc:sldChg>
      <pc:sldChg chg="del">
        <pc:chgData name="Matthieu GRALL" userId="cec3ba0d20552ff9" providerId="LiveId" clId="{0E100F18-ECE0-4624-BED4-5B60467EF4AA}" dt="2025-03-02T13:35:44.776" v="5742" actId="47"/>
        <pc:sldMkLst>
          <pc:docMk/>
          <pc:sldMk cId="2213129309" sldId="996"/>
        </pc:sldMkLst>
      </pc:sldChg>
      <pc:sldChg chg="del">
        <pc:chgData name="Matthieu GRALL" userId="cec3ba0d20552ff9" providerId="LiveId" clId="{0E100F18-ECE0-4624-BED4-5B60467EF4AA}" dt="2025-03-02T12:52:57.805" v="4892" actId="47"/>
        <pc:sldMkLst>
          <pc:docMk/>
          <pc:sldMk cId="4048491628" sldId="997"/>
        </pc:sldMkLst>
      </pc:sldChg>
      <pc:sldChg chg="del">
        <pc:chgData name="Matthieu GRALL" userId="cec3ba0d20552ff9" providerId="LiveId" clId="{0E100F18-ECE0-4624-BED4-5B60467EF4AA}" dt="2025-03-02T12:52:58.967" v="4893" actId="47"/>
        <pc:sldMkLst>
          <pc:docMk/>
          <pc:sldMk cId="3134136578" sldId="998"/>
        </pc:sldMkLst>
      </pc:sldChg>
      <pc:sldChg chg="del">
        <pc:chgData name="Matthieu GRALL" userId="cec3ba0d20552ff9" providerId="LiveId" clId="{0E100F18-ECE0-4624-BED4-5B60467EF4AA}" dt="2025-03-02T12:53:19.045" v="4900" actId="47"/>
        <pc:sldMkLst>
          <pc:docMk/>
          <pc:sldMk cId="3566722548" sldId="999"/>
        </pc:sldMkLst>
      </pc:sldChg>
      <pc:sldChg chg="del">
        <pc:chgData name="Matthieu GRALL" userId="cec3ba0d20552ff9" providerId="LiveId" clId="{0E100F18-ECE0-4624-BED4-5B60467EF4AA}" dt="2025-03-02T12:53:19.967" v="4901" actId="47"/>
        <pc:sldMkLst>
          <pc:docMk/>
          <pc:sldMk cId="759676982" sldId="1000"/>
        </pc:sldMkLst>
      </pc:sldChg>
      <pc:sldChg chg="del">
        <pc:chgData name="Matthieu GRALL" userId="cec3ba0d20552ff9" providerId="LiveId" clId="{0E100F18-ECE0-4624-BED4-5B60467EF4AA}" dt="2025-03-02T13:36:44.415" v="5752" actId="47"/>
        <pc:sldMkLst>
          <pc:docMk/>
          <pc:sldMk cId="4278775167" sldId="1001"/>
        </pc:sldMkLst>
      </pc:sldChg>
      <pc:sldChg chg="del">
        <pc:chgData name="Matthieu GRALL" userId="cec3ba0d20552ff9" providerId="LiveId" clId="{0E100F18-ECE0-4624-BED4-5B60467EF4AA}" dt="2025-03-02T12:53:10.442" v="4895" actId="47"/>
        <pc:sldMkLst>
          <pc:docMk/>
          <pc:sldMk cId="3217237907" sldId="1002"/>
        </pc:sldMkLst>
      </pc:sldChg>
      <pc:sldChg chg="del">
        <pc:chgData name="Matthieu GRALL" userId="cec3ba0d20552ff9" providerId="LiveId" clId="{0E100F18-ECE0-4624-BED4-5B60467EF4AA}" dt="2025-03-02T12:53:17.473" v="4899" actId="47"/>
        <pc:sldMkLst>
          <pc:docMk/>
          <pc:sldMk cId="2076485775" sldId="1003"/>
        </pc:sldMkLst>
      </pc:sldChg>
      <pc:sldChg chg="del">
        <pc:chgData name="Matthieu GRALL" userId="cec3ba0d20552ff9" providerId="LiveId" clId="{0E100F18-ECE0-4624-BED4-5B60467EF4AA}" dt="2025-03-02T12:53:15.410" v="4897" actId="47"/>
        <pc:sldMkLst>
          <pc:docMk/>
          <pc:sldMk cId="3404666591" sldId="1004"/>
        </pc:sldMkLst>
      </pc:sldChg>
      <pc:sldChg chg="del">
        <pc:chgData name="Matthieu GRALL" userId="cec3ba0d20552ff9" providerId="LiveId" clId="{0E100F18-ECE0-4624-BED4-5B60467EF4AA}" dt="2025-03-02T12:53:16.441" v="4898" actId="47"/>
        <pc:sldMkLst>
          <pc:docMk/>
          <pc:sldMk cId="1965271831" sldId="1005"/>
        </pc:sldMkLst>
      </pc:sldChg>
      <pc:sldChg chg="del">
        <pc:chgData name="Matthieu GRALL" userId="cec3ba0d20552ff9" providerId="LiveId" clId="{0E100F18-ECE0-4624-BED4-5B60467EF4AA}" dt="2025-03-02T12:53:12.787" v="4896" actId="47"/>
        <pc:sldMkLst>
          <pc:docMk/>
          <pc:sldMk cId="866528232" sldId="1006"/>
        </pc:sldMkLst>
      </pc:sldChg>
      <pc:sldChg chg="del">
        <pc:chgData name="Matthieu GRALL" userId="cec3ba0d20552ff9" providerId="LiveId" clId="{0E100F18-ECE0-4624-BED4-5B60467EF4AA}" dt="2025-03-02T12:53:08.791" v="4894" actId="47"/>
        <pc:sldMkLst>
          <pc:docMk/>
          <pc:sldMk cId="1195190597" sldId="1007"/>
        </pc:sldMkLst>
      </pc:sldChg>
      <pc:sldChg chg="del">
        <pc:chgData name="Matthieu GRALL" userId="cec3ba0d20552ff9" providerId="LiveId" clId="{0E100F18-ECE0-4624-BED4-5B60467EF4AA}" dt="2025-03-02T12:52:51.592" v="4891" actId="47"/>
        <pc:sldMkLst>
          <pc:docMk/>
          <pc:sldMk cId="1765525371" sldId="1009"/>
        </pc:sldMkLst>
      </pc:sldChg>
      <pc:sldChg chg="del">
        <pc:chgData name="Matthieu GRALL" userId="cec3ba0d20552ff9" providerId="LiveId" clId="{0E100F18-ECE0-4624-BED4-5B60467EF4AA}" dt="2025-03-02T12:52:46.731" v="4889" actId="47"/>
        <pc:sldMkLst>
          <pc:docMk/>
          <pc:sldMk cId="1134925376" sldId="1010"/>
        </pc:sldMkLst>
      </pc:sldChg>
      <pc:sldChg chg="del">
        <pc:chgData name="Matthieu GRALL" userId="cec3ba0d20552ff9" providerId="LiveId" clId="{0E100F18-ECE0-4624-BED4-5B60467EF4AA}" dt="2025-03-02T12:52:42.419" v="4886" actId="47"/>
        <pc:sldMkLst>
          <pc:docMk/>
          <pc:sldMk cId="1744505494" sldId="1011"/>
        </pc:sldMkLst>
      </pc:sldChg>
      <pc:sldChg chg="del">
        <pc:chgData name="Matthieu GRALL" userId="cec3ba0d20552ff9" providerId="LiveId" clId="{0E100F18-ECE0-4624-BED4-5B60467EF4AA}" dt="2025-03-02T12:52:44.276" v="4887" actId="47"/>
        <pc:sldMkLst>
          <pc:docMk/>
          <pc:sldMk cId="3252878745" sldId="1012"/>
        </pc:sldMkLst>
      </pc:sldChg>
      <pc:sldChg chg="del">
        <pc:chgData name="Matthieu GRALL" userId="cec3ba0d20552ff9" providerId="LiveId" clId="{0E100F18-ECE0-4624-BED4-5B60467EF4AA}" dt="2025-03-05T15:04:40.230" v="7987" actId="47"/>
        <pc:sldMkLst>
          <pc:docMk/>
          <pc:sldMk cId="735591021" sldId="1013"/>
        </pc:sldMkLst>
      </pc:sldChg>
      <pc:sldChg chg="del">
        <pc:chgData name="Matthieu GRALL" userId="cec3ba0d20552ff9" providerId="LiveId" clId="{0E100F18-ECE0-4624-BED4-5B60467EF4AA}" dt="2025-03-11T12:26:58.603" v="15591" actId="47"/>
        <pc:sldMkLst>
          <pc:docMk/>
          <pc:sldMk cId="1658134775" sldId="1014"/>
        </pc:sldMkLst>
      </pc:sldChg>
      <pc:sldChg chg="del">
        <pc:chgData name="Matthieu GRALL" userId="cec3ba0d20552ff9" providerId="LiveId" clId="{0E100F18-ECE0-4624-BED4-5B60467EF4AA}" dt="2025-03-11T16:26:17.749" v="18468" actId="47"/>
        <pc:sldMkLst>
          <pc:docMk/>
          <pc:sldMk cId="1317464083" sldId="1023"/>
        </pc:sldMkLst>
      </pc:sldChg>
      <pc:sldChg chg="del">
        <pc:chgData name="Matthieu GRALL" userId="cec3ba0d20552ff9" providerId="LiveId" clId="{0E100F18-ECE0-4624-BED4-5B60467EF4AA}" dt="2025-03-02T13:35:25.623" v="5736" actId="47"/>
        <pc:sldMkLst>
          <pc:docMk/>
          <pc:sldMk cId="2516807469" sldId="1026"/>
        </pc:sldMkLst>
      </pc:sldChg>
      <pc:sldChg chg="del">
        <pc:chgData name="Matthieu GRALL" userId="cec3ba0d20552ff9" providerId="LiveId" clId="{0E100F18-ECE0-4624-BED4-5B60467EF4AA}" dt="2025-03-02T13:36:31.694" v="5746" actId="47"/>
        <pc:sldMkLst>
          <pc:docMk/>
          <pc:sldMk cId="3088782991" sldId="1028"/>
        </pc:sldMkLst>
      </pc:sldChg>
      <pc:sldChg chg="del">
        <pc:chgData name="Matthieu GRALL" userId="cec3ba0d20552ff9" providerId="LiveId" clId="{0E100F18-ECE0-4624-BED4-5B60467EF4AA}" dt="2025-03-05T15:15:08.486" v="8371" actId="47"/>
        <pc:sldMkLst>
          <pc:docMk/>
          <pc:sldMk cId="3587104707" sldId="1029"/>
        </pc:sldMkLst>
      </pc:sldChg>
      <pc:sldChg chg="del">
        <pc:chgData name="Matthieu GRALL" userId="cec3ba0d20552ff9" providerId="LiveId" clId="{0E100F18-ECE0-4624-BED4-5B60467EF4AA}" dt="2025-03-02T13:36:36.071" v="5747" actId="47"/>
        <pc:sldMkLst>
          <pc:docMk/>
          <pc:sldMk cId="3999985195" sldId="1031"/>
        </pc:sldMkLst>
      </pc:sldChg>
      <pc:sldChg chg="addSp delSp modSp mod">
        <pc:chgData name="Matthieu GRALL" userId="cec3ba0d20552ff9" providerId="LiveId" clId="{0E100F18-ECE0-4624-BED4-5B60467EF4AA}" dt="2025-02-26T13:59:23.643" v="1147" actId="478"/>
        <pc:sldMkLst>
          <pc:docMk/>
          <pc:sldMk cId="1269195055" sldId="1034"/>
        </pc:sldMkLst>
      </pc:sldChg>
      <pc:sldChg chg="addSp delSp modSp mod">
        <pc:chgData name="Matthieu GRALL" userId="cec3ba0d20552ff9" providerId="LiveId" clId="{0E100F18-ECE0-4624-BED4-5B60467EF4AA}" dt="2025-02-26T13:55:58.448" v="1129"/>
        <pc:sldMkLst>
          <pc:docMk/>
          <pc:sldMk cId="4020083035" sldId="1049"/>
        </pc:sldMkLst>
      </pc:sldChg>
      <pc:sldChg chg="addSp delSp modSp mod">
        <pc:chgData name="Matthieu GRALL" userId="cec3ba0d20552ff9" providerId="LiveId" clId="{0E100F18-ECE0-4624-BED4-5B60467EF4AA}" dt="2025-02-26T13:52:51.265" v="1105"/>
        <pc:sldMkLst>
          <pc:docMk/>
          <pc:sldMk cId="932379402" sldId="1050"/>
        </pc:sldMkLst>
      </pc:sldChg>
      <pc:sldChg chg="addSp delSp modSp mod">
        <pc:chgData name="Matthieu GRALL" userId="cec3ba0d20552ff9" providerId="LiveId" clId="{0E100F18-ECE0-4624-BED4-5B60467EF4AA}" dt="2025-02-26T14:04:08.661" v="1208" actId="1036"/>
        <pc:sldMkLst>
          <pc:docMk/>
          <pc:sldMk cId="1318449080" sldId="1051"/>
        </pc:sldMkLst>
      </pc:sldChg>
      <pc:sldChg chg="addSp delSp modSp mod">
        <pc:chgData name="Matthieu GRALL" userId="cec3ba0d20552ff9" providerId="LiveId" clId="{0E100F18-ECE0-4624-BED4-5B60467EF4AA}" dt="2025-02-26T14:04:19.890" v="1210"/>
        <pc:sldMkLst>
          <pc:docMk/>
          <pc:sldMk cId="2280586236" sldId="1052"/>
        </pc:sldMkLst>
      </pc:sldChg>
      <pc:sldChg chg="modSp mod">
        <pc:chgData name="Matthieu GRALL" userId="cec3ba0d20552ff9" providerId="LiveId" clId="{0E100F18-ECE0-4624-BED4-5B60467EF4AA}" dt="2025-02-26T13:53:22.242" v="1111" actId="122"/>
        <pc:sldMkLst>
          <pc:docMk/>
          <pc:sldMk cId="26874279" sldId="1057"/>
        </pc:sldMkLst>
      </pc:sldChg>
      <pc:sldChg chg="addSp delSp modSp mod">
        <pc:chgData name="Matthieu GRALL" userId="cec3ba0d20552ff9" providerId="LiveId" clId="{0E100F18-ECE0-4624-BED4-5B60467EF4AA}" dt="2025-02-26T13:54:10.857" v="1118"/>
        <pc:sldMkLst>
          <pc:docMk/>
          <pc:sldMk cId="4291156230" sldId="1058"/>
        </pc:sldMkLst>
      </pc:sldChg>
      <pc:sldChg chg="addSp delSp modSp mod">
        <pc:chgData name="Matthieu GRALL" userId="cec3ba0d20552ff9" providerId="LiveId" clId="{0E100F18-ECE0-4624-BED4-5B60467EF4AA}" dt="2025-03-05T10:51:49.999" v="7679" actId="207"/>
        <pc:sldMkLst>
          <pc:docMk/>
          <pc:sldMk cId="3800559491" sldId="1059"/>
        </pc:sldMkLst>
      </pc:sldChg>
      <pc:sldChg chg="addSp delSp modSp mod">
        <pc:chgData name="Matthieu GRALL" userId="cec3ba0d20552ff9" providerId="LiveId" clId="{0E100F18-ECE0-4624-BED4-5B60467EF4AA}" dt="2025-03-05T10:51:54.754" v="7680"/>
        <pc:sldMkLst>
          <pc:docMk/>
          <pc:sldMk cId="2126662429" sldId="1060"/>
        </pc:sldMkLst>
      </pc:sldChg>
      <pc:sldChg chg="addSp modSp mod">
        <pc:chgData name="Matthieu GRALL" userId="cec3ba0d20552ff9" providerId="LiveId" clId="{0E100F18-ECE0-4624-BED4-5B60467EF4AA}" dt="2025-03-05T10:52:05.902" v="7682"/>
        <pc:sldMkLst>
          <pc:docMk/>
          <pc:sldMk cId="1691437923" sldId="1061"/>
        </pc:sldMkLst>
      </pc:sldChg>
      <pc:sldChg chg="addSp modSp mod">
        <pc:chgData name="Matthieu GRALL" userId="cec3ba0d20552ff9" providerId="LiveId" clId="{0E100F18-ECE0-4624-BED4-5B60467EF4AA}" dt="2025-03-05T10:52:11.739" v="7684"/>
        <pc:sldMkLst>
          <pc:docMk/>
          <pc:sldMk cId="178164553" sldId="1062"/>
        </pc:sldMkLst>
      </pc:sldChg>
      <pc:sldChg chg="modSp mod">
        <pc:chgData name="Matthieu GRALL" userId="cec3ba0d20552ff9" providerId="LiveId" clId="{0E100F18-ECE0-4624-BED4-5B60467EF4AA}" dt="2025-02-26T13:53:07.640" v="1108" actId="122"/>
        <pc:sldMkLst>
          <pc:docMk/>
          <pc:sldMk cId="3141358319" sldId="1063"/>
        </pc:sldMkLst>
      </pc:sldChg>
      <pc:sldChg chg="addSp modSp mod">
        <pc:chgData name="Matthieu GRALL" userId="cec3ba0d20552ff9" providerId="LiveId" clId="{0E100F18-ECE0-4624-BED4-5B60467EF4AA}" dt="2025-03-05T10:52:10.689" v="7683"/>
        <pc:sldMkLst>
          <pc:docMk/>
          <pc:sldMk cId="3918098526" sldId="1064"/>
        </pc:sldMkLst>
      </pc:sldChg>
      <pc:sldChg chg="addSp delSp modSp mod">
        <pc:chgData name="Matthieu GRALL" userId="cec3ba0d20552ff9" providerId="LiveId" clId="{0E100F18-ECE0-4624-BED4-5B60467EF4AA}" dt="2025-03-05T10:52:37.450" v="7699" actId="207"/>
        <pc:sldMkLst>
          <pc:docMk/>
          <pc:sldMk cId="621758560" sldId="1065"/>
        </pc:sldMkLst>
      </pc:sldChg>
      <pc:sldChg chg="addSp delSp modSp mod">
        <pc:chgData name="Matthieu GRALL" userId="cec3ba0d20552ff9" providerId="LiveId" clId="{0E100F18-ECE0-4624-BED4-5B60467EF4AA}" dt="2025-03-05T10:52:16.472" v="7687"/>
        <pc:sldMkLst>
          <pc:docMk/>
          <pc:sldMk cId="2931514684" sldId="1066"/>
        </pc:sldMkLst>
      </pc:sldChg>
      <pc:sldChg chg="addSp delSp modSp mod">
        <pc:chgData name="Matthieu GRALL" userId="cec3ba0d20552ff9" providerId="LiveId" clId="{0E100F18-ECE0-4624-BED4-5B60467EF4AA}" dt="2025-03-05T10:52:17.886" v="7688"/>
        <pc:sldMkLst>
          <pc:docMk/>
          <pc:sldMk cId="3709665650" sldId="1067"/>
        </pc:sldMkLst>
      </pc:sldChg>
      <pc:sldChg chg="addSp modSp mod">
        <pc:chgData name="Matthieu GRALL" userId="cec3ba0d20552ff9" providerId="LiveId" clId="{0E100F18-ECE0-4624-BED4-5B60467EF4AA}" dt="2025-03-05T10:52:14.464" v="7686"/>
        <pc:sldMkLst>
          <pc:docMk/>
          <pc:sldMk cId="1800103563" sldId="1069"/>
        </pc:sldMkLst>
      </pc:sldChg>
      <pc:sldChg chg="addSp modSp mod">
        <pc:chgData name="Matthieu GRALL" userId="cec3ba0d20552ff9" providerId="LiveId" clId="{0E100F18-ECE0-4624-BED4-5B60467EF4AA}" dt="2025-03-05T10:52:24.657" v="7692"/>
        <pc:sldMkLst>
          <pc:docMk/>
          <pc:sldMk cId="3291618898" sldId="1070"/>
        </pc:sldMkLst>
      </pc:sldChg>
      <pc:sldChg chg="addSp delSp modSp mod">
        <pc:chgData name="Matthieu GRALL" userId="cec3ba0d20552ff9" providerId="LiveId" clId="{0E100F18-ECE0-4624-BED4-5B60467EF4AA}" dt="2025-02-26T13:57:46.806" v="1142"/>
        <pc:sldMkLst>
          <pc:docMk/>
          <pc:sldMk cId="3654082298" sldId="1074"/>
        </pc:sldMkLst>
      </pc:sldChg>
      <pc:sldChg chg="addSp delSp modSp mod">
        <pc:chgData name="Matthieu GRALL" userId="cec3ba0d20552ff9" providerId="LiveId" clId="{0E100F18-ECE0-4624-BED4-5B60467EF4AA}" dt="2025-03-05T10:54:58.876" v="7775" actId="207"/>
        <pc:sldMkLst>
          <pc:docMk/>
          <pc:sldMk cId="2248821212" sldId="1075"/>
        </pc:sldMkLst>
      </pc:sldChg>
      <pc:sldChg chg="addSp modSp mod">
        <pc:chgData name="Matthieu GRALL" userId="cec3ba0d20552ff9" providerId="LiveId" clId="{0E100F18-ECE0-4624-BED4-5B60467EF4AA}" dt="2025-03-05T10:52:32.089" v="7697"/>
        <pc:sldMkLst>
          <pc:docMk/>
          <pc:sldMk cId="4040424870" sldId="1076"/>
        </pc:sldMkLst>
      </pc:sldChg>
      <pc:sldChg chg="addSp delSp modSp mod">
        <pc:chgData name="Matthieu GRALL" userId="cec3ba0d20552ff9" providerId="LiveId" clId="{0E100F18-ECE0-4624-BED4-5B60467EF4AA}" dt="2025-03-05T10:52:59.621" v="7721" actId="20577"/>
        <pc:sldMkLst>
          <pc:docMk/>
          <pc:sldMk cId="4019348853" sldId="1077"/>
        </pc:sldMkLst>
      </pc:sldChg>
      <pc:sldChg chg="addSp delSp modSp mod">
        <pc:chgData name="Matthieu GRALL" userId="cec3ba0d20552ff9" providerId="LiveId" clId="{0E100F18-ECE0-4624-BED4-5B60467EF4AA}" dt="2025-03-05T10:51:23.981" v="7677" actId="255"/>
        <pc:sldMkLst>
          <pc:docMk/>
          <pc:sldMk cId="925280985" sldId="1078"/>
        </pc:sldMkLst>
      </pc:sldChg>
      <pc:sldChg chg="addSp delSp modSp mod">
        <pc:chgData name="Matthieu GRALL" userId="cec3ba0d20552ff9" providerId="LiveId" clId="{0E100F18-ECE0-4624-BED4-5B60467EF4AA}" dt="2025-02-26T13:55:43.334" v="1127"/>
        <pc:sldMkLst>
          <pc:docMk/>
          <pc:sldMk cId="1546443610" sldId="1079"/>
        </pc:sldMkLst>
      </pc:sldChg>
      <pc:sldChg chg="addSp delSp modSp mod">
        <pc:chgData name="Matthieu GRALL" userId="cec3ba0d20552ff9" providerId="LiveId" clId="{0E100F18-ECE0-4624-BED4-5B60467EF4AA}" dt="2025-02-26T13:57:40.582" v="1140"/>
        <pc:sldMkLst>
          <pc:docMk/>
          <pc:sldMk cId="2865950871" sldId="1080"/>
        </pc:sldMkLst>
      </pc:sldChg>
      <pc:sldChg chg="addSp delSp modSp mod">
        <pc:chgData name="Matthieu GRALL" userId="cec3ba0d20552ff9" providerId="LiveId" clId="{0E100F18-ECE0-4624-BED4-5B60467EF4AA}" dt="2025-03-05T10:55:20.259" v="7793" actId="20577"/>
        <pc:sldMkLst>
          <pc:docMk/>
          <pc:sldMk cId="3572952097" sldId="1081"/>
        </pc:sldMkLst>
      </pc:sldChg>
      <pc:sldChg chg="modSp mod">
        <pc:chgData name="Matthieu GRALL" userId="cec3ba0d20552ff9" providerId="LiveId" clId="{0E100F18-ECE0-4624-BED4-5B60467EF4AA}" dt="2025-03-05T10:49:03.853" v="7627" actId="122"/>
        <pc:sldMkLst>
          <pc:docMk/>
          <pc:sldMk cId="3943703388" sldId="1082"/>
        </pc:sldMkLst>
      </pc:sldChg>
      <pc:sldChg chg="addSp modSp mod">
        <pc:chgData name="Matthieu GRALL" userId="cec3ba0d20552ff9" providerId="LiveId" clId="{0E100F18-ECE0-4624-BED4-5B60467EF4AA}" dt="2025-03-05T10:55:01.435" v="7776"/>
        <pc:sldMkLst>
          <pc:docMk/>
          <pc:sldMk cId="2392014724" sldId="1087"/>
        </pc:sldMkLst>
      </pc:sldChg>
      <pc:sldChg chg="addSp modSp">
        <pc:chgData name="Matthieu GRALL" userId="cec3ba0d20552ff9" providerId="LiveId" clId="{0E100F18-ECE0-4624-BED4-5B60467EF4AA}" dt="2025-03-05T10:53:13.554" v="7722"/>
        <pc:sldMkLst>
          <pc:docMk/>
          <pc:sldMk cId="1471937505" sldId="1096"/>
        </pc:sldMkLst>
      </pc:sldChg>
      <pc:sldChg chg="addSp delSp modSp mod">
        <pc:chgData name="Matthieu GRALL" userId="cec3ba0d20552ff9" providerId="LiveId" clId="{0E100F18-ECE0-4624-BED4-5B60467EF4AA}" dt="2025-03-05T10:54:48.317" v="7773" actId="20577"/>
        <pc:sldMkLst>
          <pc:docMk/>
          <pc:sldMk cId="3438634571" sldId="1097"/>
        </pc:sldMkLst>
      </pc:sldChg>
      <pc:sldChg chg="addSp modSp mod">
        <pc:chgData name="Matthieu GRALL" userId="cec3ba0d20552ff9" providerId="LiveId" clId="{0E100F18-ECE0-4624-BED4-5B60467EF4AA}" dt="2025-03-05T10:55:02.874" v="7777"/>
        <pc:sldMkLst>
          <pc:docMk/>
          <pc:sldMk cId="2205092931" sldId="1098"/>
        </pc:sldMkLst>
      </pc:sldChg>
      <pc:sldChg chg="modSp mod">
        <pc:chgData name="Matthieu GRALL" userId="cec3ba0d20552ff9" providerId="LiveId" clId="{0E100F18-ECE0-4624-BED4-5B60467EF4AA}" dt="2025-02-26T13:52:58.408" v="1106" actId="122"/>
        <pc:sldMkLst>
          <pc:docMk/>
          <pc:sldMk cId="1059960124" sldId="1100"/>
        </pc:sldMkLst>
      </pc:sldChg>
      <pc:sldChg chg="modSp mod">
        <pc:chgData name="Matthieu GRALL" userId="cec3ba0d20552ff9" providerId="LiveId" clId="{0E100F18-ECE0-4624-BED4-5B60467EF4AA}" dt="2025-02-26T13:53:02.431" v="1107" actId="122"/>
        <pc:sldMkLst>
          <pc:docMk/>
          <pc:sldMk cId="3034365359" sldId="1101"/>
        </pc:sldMkLst>
      </pc:sldChg>
      <pc:sldChg chg="addSp delSp modSp mod modAnim">
        <pc:chgData name="Matthieu GRALL" userId="cec3ba0d20552ff9" providerId="LiveId" clId="{0E100F18-ECE0-4624-BED4-5B60467EF4AA}" dt="2025-03-05T10:55:03.780" v="7778"/>
        <pc:sldMkLst>
          <pc:docMk/>
          <pc:sldMk cId="2493712290" sldId="1102"/>
        </pc:sldMkLst>
      </pc:sldChg>
      <pc:sldChg chg="addSp delSp modSp mod">
        <pc:chgData name="Matthieu GRALL" userId="cec3ba0d20552ff9" providerId="LiveId" clId="{0E100F18-ECE0-4624-BED4-5B60467EF4AA}" dt="2025-03-05T10:55:11.583" v="7783" actId="207"/>
        <pc:sldMkLst>
          <pc:docMk/>
          <pc:sldMk cId="406103256" sldId="1104"/>
        </pc:sldMkLst>
      </pc:sldChg>
      <pc:sldChg chg="addSp modSp mod">
        <pc:chgData name="Matthieu GRALL" userId="cec3ba0d20552ff9" providerId="LiveId" clId="{0E100F18-ECE0-4624-BED4-5B60467EF4AA}" dt="2025-03-05T10:55:04.490" v="7779"/>
        <pc:sldMkLst>
          <pc:docMk/>
          <pc:sldMk cId="1660377139" sldId="1105"/>
        </pc:sldMkLst>
      </pc:sldChg>
      <pc:sldChg chg="addSp modSp mod">
        <pc:chgData name="Matthieu GRALL" userId="cec3ba0d20552ff9" providerId="LiveId" clId="{0E100F18-ECE0-4624-BED4-5B60467EF4AA}" dt="2025-03-05T10:52:19.256" v="7689"/>
        <pc:sldMkLst>
          <pc:docMk/>
          <pc:sldMk cId="2181861508" sldId="1106"/>
        </pc:sldMkLst>
      </pc:sldChg>
      <pc:sldChg chg="addSp modSp mod ord">
        <pc:chgData name="Matthieu GRALL" userId="cec3ba0d20552ff9" providerId="LiveId" clId="{0E100F18-ECE0-4624-BED4-5B60467EF4AA}" dt="2025-03-05T10:52:21.073" v="7690"/>
        <pc:sldMkLst>
          <pc:docMk/>
          <pc:sldMk cId="1609253854" sldId="1107"/>
        </pc:sldMkLst>
      </pc:sldChg>
      <pc:sldChg chg="addSp modSp mod ord">
        <pc:chgData name="Matthieu GRALL" userId="cec3ba0d20552ff9" providerId="LiveId" clId="{0E100F18-ECE0-4624-BED4-5B60467EF4AA}" dt="2025-03-05T10:52:22.670" v="7691"/>
        <pc:sldMkLst>
          <pc:docMk/>
          <pc:sldMk cId="963854095" sldId="1108"/>
        </pc:sldMkLst>
      </pc:sldChg>
      <pc:sldChg chg="addSp modSp mod">
        <pc:chgData name="Matthieu GRALL" userId="cec3ba0d20552ff9" providerId="LiveId" clId="{0E100F18-ECE0-4624-BED4-5B60467EF4AA}" dt="2025-03-05T10:52:26.089" v="7693"/>
        <pc:sldMkLst>
          <pc:docMk/>
          <pc:sldMk cId="3678163508" sldId="1109"/>
        </pc:sldMkLst>
      </pc:sldChg>
      <pc:sldChg chg="addSp modSp mod">
        <pc:chgData name="Matthieu GRALL" userId="cec3ba0d20552ff9" providerId="LiveId" clId="{0E100F18-ECE0-4624-BED4-5B60467EF4AA}" dt="2025-03-05T10:59:06.986" v="7866" actId="20577"/>
        <pc:sldMkLst>
          <pc:docMk/>
          <pc:sldMk cId="4058146610" sldId="1110"/>
        </pc:sldMkLst>
      </pc:sldChg>
      <pc:sldChg chg="addSp modSp mod">
        <pc:chgData name="Matthieu GRALL" userId="cec3ba0d20552ff9" providerId="LiveId" clId="{0E100F18-ECE0-4624-BED4-5B60467EF4AA}" dt="2025-03-05T10:52:27.055" v="7694"/>
        <pc:sldMkLst>
          <pc:docMk/>
          <pc:sldMk cId="1348902480" sldId="1111"/>
        </pc:sldMkLst>
      </pc:sldChg>
      <pc:sldChg chg="addSp modSp mod">
        <pc:chgData name="Matthieu GRALL" userId="cec3ba0d20552ff9" providerId="LiveId" clId="{0E100F18-ECE0-4624-BED4-5B60467EF4AA}" dt="2025-03-05T10:59:17.857" v="7883" actId="20577"/>
        <pc:sldMkLst>
          <pc:docMk/>
          <pc:sldMk cId="2330890016" sldId="1112"/>
        </pc:sldMkLst>
      </pc:sldChg>
      <pc:sldChg chg="addSp delSp modSp mod">
        <pc:chgData name="Matthieu GRALL" userId="cec3ba0d20552ff9" providerId="LiveId" clId="{0E100F18-ECE0-4624-BED4-5B60467EF4AA}" dt="2025-03-05T10:55:05.329" v="7780"/>
        <pc:sldMkLst>
          <pc:docMk/>
          <pc:sldMk cId="362970679" sldId="1113"/>
        </pc:sldMkLst>
      </pc:sldChg>
      <pc:sldChg chg="addSp modSp new del mod ord">
        <pc:chgData name="Matthieu GRALL" userId="cec3ba0d20552ff9" providerId="LiveId" clId="{0E100F18-ECE0-4624-BED4-5B60467EF4AA}" dt="2025-03-05T10:11:10.528" v="7123" actId="47"/>
        <pc:sldMkLst>
          <pc:docMk/>
          <pc:sldMk cId="995034702" sldId="1114"/>
        </pc:sldMkLst>
      </pc:sldChg>
      <pc:sldChg chg="addSp modSp add del mod">
        <pc:chgData name="Matthieu GRALL" userId="cec3ba0d20552ff9" providerId="LiveId" clId="{0E100F18-ECE0-4624-BED4-5B60467EF4AA}" dt="2025-03-07T11:10:58.937" v="11322" actId="47"/>
        <pc:sldMkLst>
          <pc:docMk/>
          <pc:sldMk cId="385704443" sldId="1115"/>
        </pc:sldMkLst>
      </pc:sldChg>
      <pc:sldChg chg="addSp modSp mod modAnim">
        <pc:chgData name="Matthieu GRALL" userId="cec3ba0d20552ff9" providerId="LiveId" clId="{0E100F18-ECE0-4624-BED4-5B60467EF4AA}" dt="2025-03-07T09:42:25.923" v="10691"/>
        <pc:sldMkLst>
          <pc:docMk/>
          <pc:sldMk cId="2858516459" sldId="1116"/>
        </pc:sldMkLst>
      </pc:sldChg>
      <pc:sldChg chg="addSp delSp modSp mod">
        <pc:chgData name="Matthieu GRALL" userId="cec3ba0d20552ff9" providerId="LiveId" clId="{0E100F18-ECE0-4624-BED4-5B60467EF4AA}" dt="2025-03-11T12:10:07.035" v="14890" actId="1036"/>
        <pc:sldMkLst>
          <pc:docMk/>
          <pc:sldMk cId="2904657892" sldId="1117"/>
        </pc:sldMkLst>
      </pc:sldChg>
      <pc:sldChg chg="addSp delSp modSp mod ord">
        <pc:chgData name="Matthieu GRALL" userId="cec3ba0d20552ff9" providerId="LiveId" clId="{0E100F18-ECE0-4624-BED4-5B60467EF4AA}" dt="2025-03-05T10:55:35.494" v="7800"/>
        <pc:sldMkLst>
          <pc:docMk/>
          <pc:sldMk cId="858906089" sldId="1118"/>
        </pc:sldMkLst>
      </pc:sldChg>
      <pc:sldChg chg="addSp delSp modSp mod ord modClrScheme delAnim modAnim chgLayout">
        <pc:chgData name="Matthieu GRALL" userId="cec3ba0d20552ff9" providerId="LiveId" clId="{0E100F18-ECE0-4624-BED4-5B60467EF4AA}" dt="2025-03-07T10:10:14.173" v="11264" actId="20577"/>
        <pc:sldMkLst>
          <pc:docMk/>
          <pc:sldMk cId="3967936223" sldId="1119"/>
        </pc:sldMkLst>
      </pc:sldChg>
      <pc:sldChg chg="addSp modSp mod modAnim">
        <pc:chgData name="Matthieu GRALL" userId="cec3ba0d20552ff9" providerId="LiveId" clId="{0E100F18-ECE0-4624-BED4-5B60467EF4AA}" dt="2025-03-07T11:10:25.757" v="11320" actId="27636"/>
        <pc:sldMkLst>
          <pc:docMk/>
          <pc:sldMk cId="1932322543" sldId="1120"/>
        </pc:sldMkLst>
      </pc:sldChg>
      <pc:sldChg chg="addSp modSp mod">
        <pc:chgData name="Matthieu GRALL" userId="cec3ba0d20552ff9" providerId="LiveId" clId="{0E100F18-ECE0-4624-BED4-5B60467EF4AA}" dt="2025-03-05T10:55:31.638" v="7796"/>
        <pc:sldMkLst>
          <pc:docMk/>
          <pc:sldMk cId="2258595350" sldId="1121"/>
        </pc:sldMkLst>
      </pc:sldChg>
      <pc:sldChg chg="addSp delSp modSp mod ord">
        <pc:chgData name="Matthieu GRALL" userId="cec3ba0d20552ff9" providerId="LiveId" clId="{0E100F18-ECE0-4624-BED4-5B60467EF4AA}" dt="2025-03-05T15:09:34.121" v="8158" actId="14100"/>
        <pc:sldMkLst>
          <pc:docMk/>
          <pc:sldMk cId="793694464" sldId="1122"/>
        </pc:sldMkLst>
      </pc:sldChg>
      <pc:sldChg chg="addSp modSp del mod">
        <pc:chgData name="Matthieu GRALL" userId="cec3ba0d20552ff9" providerId="LiveId" clId="{0E100F18-ECE0-4624-BED4-5B60467EF4AA}" dt="2025-03-07T11:07:45.129" v="11286" actId="47"/>
        <pc:sldMkLst>
          <pc:docMk/>
          <pc:sldMk cId="474124158" sldId="1124"/>
        </pc:sldMkLst>
      </pc:sldChg>
      <pc:sldChg chg="addSp delSp modSp mod modClrScheme delAnim modAnim chgLayout">
        <pc:chgData name="Matthieu GRALL" userId="cec3ba0d20552ff9" providerId="LiveId" clId="{0E100F18-ECE0-4624-BED4-5B60467EF4AA}" dt="2025-03-11T11:59:13.300" v="14767" actId="20577"/>
        <pc:sldMkLst>
          <pc:docMk/>
          <pc:sldMk cId="2401667870" sldId="1125"/>
        </pc:sldMkLst>
      </pc:sldChg>
      <pc:sldChg chg="addSp delSp modSp mod modAnim">
        <pc:chgData name="Matthieu GRALL" userId="cec3ba0d20552ff9" providerId="LiveId" clId="{0E100F18-ECE0-4624-BED4-5B60467EF4AA}" dt="2025-03-11T12:29:18.407" v="15665"/>
        <pc:sldMkLst>
          <pc:docMk/>
          <pc:sldMk cId="218010953" sldId="1126"/>
        </pc:sldMkLst>
      </pc:sldChg>
      <pc:sldChg chg="addSp delSp modSp mod">
        <pc:chgData name="Matthieu GRALL" userId="cec3ba0d20552ff9" providerId="LiveId" clId="{0E100F18-ECE0-4624-BED4-5B60467EF4AA}" dt="2025-03-05T10:55:29.495" v="7795" actId="207"/>
        <pc:sldMkLst>
          <pc:docMk/>
          <pc:sldMk cId="2008000353" sldId="1127"/>
        </pc:sldMkLst>
      </pc:sldChg>
      <pc:sldChg chg="addSp modSp mod">
        <pc:chgData name="Matthieu GRALL" userId="cec3ba0d20552ff9" providerId="LiveId" clId="{0E100F18-ECE0-4624-BED4-5B60467EF4AA}" dt="2025-03-11T16:14:22.320" v="17955" actId="20577"/>
        <pc:sldMkLst>
          <pc:docMk/>
          <pc:sldMk cId="2806509409" sldId="1128"/>
        </pc:sldMkLst>
      </pc:sldChg>
      <pc:sldChg chg="addSp delSp modSp mod delAnim modAnim">
        <pc:chgData name="Matthieu GRALL" userId="cec3ba0d20552ff9" providerId="LiveId" clId="{0E100F18-ECE0-4624-BED4-5B60467EF4AA}" dt="2025-03-07T09:41:57.636" v="10690"/>
        <pc:sldMkLst>
          <pc:docMk/>
          <pc:sldMk cId="1014956570" sldId="1129"/>
        </pc:sldMkLst>
      </pc:sldChg>
      <pc:sldChg chg="addSp delSp modSp mod modAnim">
        <pc:chgData name="Matthieu GRALL" userId="cec3ba0d20552ff9" providerId="LiveId" clId="{0E100F18-ECE0-4624-BED4-5B60467EF4AA}" dt="2025-03-05T10:55:58.103" v="7808"/>
        <pc:sldMkLst>
          <pc:docMk/>
          <pc:sldMk cId="3855446942" sldId="1131"/>
        </pc:sldMkLst>
      </pc:sldChg>
      <pc:sldChg chg="addSp delSp modSp mod setBg modAnim">
        <pc:chgData name="Matthieu GRALL" userId="cec3ba0d20552ff9" providerId="LiveId" clId="{0E100F18-ECE0-4624-BED4-5B60467EF4AA}" dt="2025-03-07T11:10:05.008" v="11315" actId="6549"/>
        <pc:sldMkLst>
          <pc:docMk/>
          <pc:sldMk cId="259636404" sldId="1132"/>
        </pc:sldMkLst>
      </pc:sldChg>
      <pc:sldChg chg="addSp delSp modSp mod ord">
        <pc:chgData name="Matthieu GRALL" userId="cec3ba0d20552ff9" providerId="LiveId" clId="{0E100F18-ECE0-4624-BED4-5B60467EF4AA}" dt="2025-03-05T10:55:36.598" v="7801"/>
        <pc:sldMkLst>
          <pc:docMk/>
          <pc:sldMk cId="3615714820" sldId="1133"/>
        </pc:sldMkLst>
      </pc:sldChg>
      <pc:sldChg chg="addSp delSp modSp mod modAnim">
        <pc:chgData name="Matthieu GRALL" userId="cec3ba0d20552ff9" providerId="LiveId" clId="{0E100F18-ECE0-4624-BED4-5B60467EF4AA}" dt="2025-03-05T10:55:58.813" v="7809"/>
        <pc:sldMkLst>
          <pc:docMk/>
          <pc:sldMk cId="3058020324" sldId="1134"/>
        </pc:sldMkLst>
      </pc:sldChg>
      <pc:sldChg chg="addSp delSp modSp mod ord">
        <pc:chgData name="Matthieu GRALL" userId="cec3ba0d20552ff9" providerId="LiveId" clId="{0E100F18-ECE0-4624-BED4-5B60467EF4AA}" dt="2025-03-05T15:07:38.141" v="8047"/>
        <pc:sldMkLst>
          <pc:docMk/>
          <pc:sldMk cId="74076825" sldId="1135"/>
        </pc:sldMkLst>
      </pc:sldChg>
      <pc:sldChg chg="addSp modSp del mod">
        <pc:chgData name="Matthieu GRALL" userId="cec3ba0d20552ff9" providerId="LiveId" clId="{0E100F18-ECE0-4624-BED4-5B60467EF4AA}" dt="2025-03-07T12:40:55.844" v="12919" actId="47"/>
        <pc:sldMkLst>
          <pc:docMk/>
          <pc:sldMk cId="196772769" sldId="1137"/>
        </pc:sldMkLst>
      </pc:sldChg>
      <pc:sldChg chg="addSp modSp del mod">
        <pc:chgData name="Matthieu GRALL" userId="cec3ba0d20552ff9" providerId="LiveId" clId="{0E100F18-ECE0-4624-BED4-5B60467EF4AA}" dt="2025-03-07T12:41:04.569" v="12922" actId="47"/>
        <pc:sldMkLst>
          <pc:docMk/>
          <pc:sldMk cId="3534135643" sldId="1138"/>
        </pc:sldMkLst>
      </pc:sldChg>
      <pc:sldChg chg="addSp modSp del mod">
        <pc:chgData name="Matthieu GRALL" userId="cec3ba0d20552ff9" providerId="LiveId" clId="{0E100F18-ECE0-4624-BED4-5B60467EF4AA}" dt="2025-03-07T12:41:27.268" v="12926" actId="47"/>
        <pc:sldMkLst>
          <pc:docMk/>
          <pc:sldMk cId="1438800487" sldId="1139"/>
        </pc:sldMkLst>
      </pc:sldChg>
      <pc:sldChg chg="addSp delSp modSp mod chgLayout">
        <pc:chgData name="Matthieu GRALL" userId="cec3ba0d20552ff9" providerId="LiveId" clId="{0E100F18-ECE0-4624-BED4-5B60467EF4AA}" dt="2025-03-11T11:34:20.140" v="14332" actId="113"/>
        <pc:sldMkLst>
          <pc:docMk/>
          <pc:sldMk cId="2282294363" sldId="1140"/>
        </pc:sldMkLst>
      </pc:sldChg>
      <pc:sldChg chg="addSp delSp modSp mod ord modAnim">
        <pc:chgData name="Matthieu GRALL" userId="cec3ba0d20552ff9" providerId="LiveId" clId="{0E100F18-ECE0-4624-BED4-5B60467EF4AA}" dt="2025-03-05T10:56:02.492" v="7813"/>
        <pc:sldMkLst>
          <pc:docMk/>
          <pc:sldMk cId="2633670147" sldId="1141"/>
        </pc:sldMkLst>
      </pc:sldChg>
      <pc:sldChg chg="addSp delSp modSp mod">
        <pc:chgData name="Matthieu GRALL" userId="cec3ba0d20552ff9" providerId="LiveId" clId="{0E100F18-ECE0-4624-BED4-5B60467EF4AA}" dt="2025-03-05T10:55:56.636" v="7807"/>
        <pc:sldMkLst>
          <pc:docMk/>
          <pc:sldMk cId="2874457299" sldId="1142"/>
        </pc:sldMkLst>
      </pc:sldChg>
      <pc:sldChg chg="addSp delSp modSp mod ord">
        <pc:chgData name="Matthieu GRALL" userId="cec3ba0d20552ff9" providerId="LiveId" clId="{0E100F18-ECE0-4624-BED4-5B60467EF4AA}" dt="2025-03-05T10:56:03.457" v="7814"/>
        <pc:sldMkLst>
          <pc:docMk/>
          <pc:sldMk cId="3772202389" sldId="1143"/>
        </pc:sldMkLst>
      </pc:sldChg>
      <pc:sldChg chg="addSp delSp modSp add mod ord delAnim modAnim">
        <pc:chgData name="Matthieu GRALL" userId="cec3ba0d20552ff9" providerId="LiveId" clId="{0E100F18-ECE0-4624-BED4-5B60467EF4AA}" dt="2025-03-05T10:55:33.611" v="7798"/>
        <pc:sldMkLst>
          <pc:docMk/>
          <pc:sldMk cId="170068941" sldId="1144"/>
        </pc:sldMkLst>
      </pc:sldChg>
      <pc:sldChg chg="addSp delSp modSp new mod ord modShow">
        <pc:chgData name="Matthieu GRALL" userId="cec3ba0d20552ff9" providerId="LiveId" clId="{0E100F18-ECE0-4624-BED4-5B60467EF4AA}" dt="2025-03-02T13:56:18.189" v="5811"/>
        <pc:sldMkLst>
          <pc:docMk/>
          <pc:sldMk cId="1674062375" sldId="1145"/>
        </pc:sldMkLst>
      </pc:sldChg>
      <pc:sldChg chg="addSp delSp modSp new mod modAnim">
        <pc:chgData name="Matthieu GRALL" userId="cec3ba0d20552ff9" providerId="LiveId" clId="{0E100F18-ECE0-4624-BED4-5B60467EF4AA}" dt="2025-03-05T10:55:59.484" v="7810"/>
        <pc:sldMkLst>
          <pc:docMk/>
          <pc:sldMk cId="2228376451" sldId="1146"/>
        </pc:sldMkLst>
      </pc:sldChg>
      <pc:sldChg chg="addSp delSp modSp new mod modClrScheme modAnim chgLayout">
        <pc:chgData name="Matthieu GRALL" userId="cec3ba0d20552ff9" providerId="LiveId" clId="{0E100F18-ECE0-4624-BED4-5B60467EF4AA}" dt="2025-03-05T10:55:53.736" v="7805"/>
        <pc:sldMkLst>
          <pc:docMk/>
          <pc:sldMk cId="2051895864" sldId="1147"/>
        </pc:sldMkLst>
      </pc:sldChg>
      <pc:sldChg chg="addSp modSp add mod">
        <pc:chgData name="Matthieu GRALL" userId="cec3ba0d20552ff9" providerId="LiveId" clId="{0E100F18-ECE0-4624-BED4-5B60467EF4AA}" dt="2025-03-05T10:55:55.175" v="7806"/>
        <pc:sldMkLst>
          <pc:docMk/>
          <pc:sldMk cId="511842156" sldId="1148"/>
        </pc:sldMkLst>
      </pc:sldChg>
      <pc:sldChg chg="addSp modSp add mod ord">
        <pc:chgData name="Matthieu GRALL" userId="cec3ba0d20552ff9" providerId="LiveId" clId="{0E100F18-ECE0-4624-BED4-5B60467EF4AA}" dt="2025-03-05T10:55:39.438" v="7804"/>
        <pc:sldMkLst>
          <pc:docMk/>
          <pc:sldMk cId="3068500926" sldId="1149"/>
        </pc:sldMkLst>
      </pc:sldChg>
      <pc:sldChg chg="addSp delSp modSp add mod delAnim modAnim">
        <pc:chgData name="Matthieu GRALL" userId="cec3ba0d20552ff9" providerId="LiveId" clId="{0E100F18-ECE0-4624-BED4-5B60467EF4AA}" dt="2025-03-05T10:56:00.285" v="7811"/>
        <pc:sldMkLst>
          <pc:docMk/>
          <pc:sldMk cId="4042514045" sldId="1150"/>
        </pc:sldMkLst>
      </pc:sldChg>
      <pc:sldChg chg="addSp delSp modSp new mod ord modAnim">
        <pc:chgData name="Matthieu GRALL" userId="cec3ba0d20552ff9" providerId="LiveId" clId="{0E100F18-ECE0-4624-BED4-5B60467EF4AA}" dt="2025-03-11T10:23:36.541" v="13678" actId="6549"/>
        <pc:sldMkLst>
          <pc:docMk/>
          <pc:sldMk cId="1436287032" sldId="1151"/>
        </pc:sldMkLst>
      </pc:sldChg>
      <pc:sldChg chg="addSp modSp new mod">
        <pc:chgData name="Matthieu GRALL" userId="cec3ba0d20552ff9" providerId="LiveId" clId="{0E100F18-ECE0-4624-BED4-5B60467EF4AA}" dt="2025-03-05T10:52:13.194" v="7685"/>
        <pc:sldMkLst>
          <pc:docMk/>
          <pc:sldMk cId="2452702040" sldId="1152"/>
        </pc:sldMkLst>
      </pc:sldChg>
      <pc:sldChg chg="addSp delSp modSp new mod">
        <pc:chgData name="Matthieu GRALL" userId="cec3ba0d20552ff9" providerId="LiveId" clId="{0E100F18-ECE0-4624-BED4-5B60467EF4AA}" dt="2025-03-05T14:57:37.716" v="7922" actId="207"/>
        <pc:sldMkLst>
          <pc:docMk/>
          <pc:sldMk cId="7468882" sldId="1153"/>
        </pc:sldMkLst>
      </pc:sldChg>
      <pc:sldChg chg="new add del">
        <pc:chgData name="Matthieu GRALL" userId="cec3ba0d20552ff9" providerId="LiveId" clId="{0E100F18-ECE0-4624-BED4-5B60467EF4AA}" dt="2025-03-05T06:04:18.393" v="7094" actId="680"/>
        <pc:sldMkLst>
          <pc:docMk/>
          <pc:sldMk cId="2520114879" sldId="1153"/>
        </pc:sldMkLst>
      </pc:sldChg>
      <pc:sldChg chg="addSp delSp modSp new mod">
        <pc:chgData name="Matthieu GRALL" userId="cec3ba0d20552ff9" providerId="LiveId" clId="{0E100F18-ECE0-4624-BED4-5B60467EF4AA}" dt="2025-03-07T08:07:22.837" v="9855" actId="20577"/>
        <pc:sldMkLst>
          <pc:docMk/>
          <pc:sldMk cId="470654986" sldId="1154"/>
        </pc:sldMkLst>
      </pc:sldChg>
      <pc:sldChg chg="addSp modSp add mod ord">
        <pc:chgData name="Matthieu GRALL" userId="cec3ba0d20552ff9" providerId="LiveId" clId="{0E100F18-ECE0-4624-BED4-5B60467EF4AA}" dt="2025-03-05T15:07:38.810" v="8048"/>
        <pc:sldMkLst>
          <pc:docMk/>
          <pc:sldMk cId="1780674926" sldId="1155"/>
        </pc:sldMkLst>
      </pc:sldChg>
      <pc:sldChg chg="addSp delSp modSp add mod ord addAnim delAnim modAnim">
        <pc:chgData name="Matthieu GRALL" userId="cec3ba0d20552ff9" providerId="LiveId" clId="{0E100F18-ECE0-4624-BED4-5B60467EF4AA}" dt="2025-03-08T11:22:03.776" v="13223" actId="20577"/>
        <pc:sldMkLst>
          <pc:docMk/>
          <pc:sldMk cId="1089408725" sldId="1156"/>
        </pc:sldMkLst>
      </pc:sldChg>
      <pc:sldChg chg="modSp add mod">
        <pc:chgData name="Matthieu GRALL" userId="cec3ba0d20552ff9" providerId="LiveId" clId="{0E100F18-ECE0-4624-BED4-5B60467EF4AA}" dt="2025-03-05T15:59:33.607" v="9807" actId="27636"/>
        <pc:sldMkLst>
          <pc:docMk/>
          <pc:sldMk cId="626765711" sldId="1157"/>
        </pc:sldMkLst>
      </pc:sldChg>
      <pc:sldChg chg="addSp delSp modSp add mod ord modAnim modNotesTx">
        <pc:chgData name="Matthieu GRALL" userId="cec3ba0d20552ff9" providerId="LiveId" clId="{0E100F18-ECE0-4624-BED4-5B60467EF4AA}" dt="2025-03-07T12:45:50.474" v="13215" actId="478"/>
        <pc:sldMkLst>
          <pc:docMk/>
          <pc:sldMk cId="978239101" sldId="1158"/>
        </pc:sldMkLst>
      </pc:sldChg>
      <pc:sldChg chg="modSp add mod">
        <pc:chgData name="Matthieu GRALL" userId="cec3ba0d20552ff9" providerId="LiveId" clId="{0E100F18-ECE0-4624-BED4-5B60467EF4AA}" dt="2025-03-07T11:12:03.117" v="11398" actId="6549"/>
        <pc:sldMkLst>
          <pc:docMk/>
          <pc:sldMk cId="1439898323" sldId="1159"/>
        </pc:sldMkLst>
      </pc:sldChg>
      <pc:sldChg chg="addSp modSp add mod modAnim">
        <pc:chgData name="Matthieu GRALL" userId="cec3ba0d20552ff9" providerId="LiveId" clId="{0E100F18-ECE0-4624-BED4-5B60467EF4AA}" dt="2025-03-07T12:38:01.990" v="12795"/>
        <pc:sldMkLst>
          <pc:docMk/>
          <pc:sldMk cId="3009534273" sldId="1160"/>
        </pc:sldMkLst>
      </pc:sldChg>
      <pc:sldChg chg="addSp delSp modSp add mod delAnim modAnim">
        <pc:chgData name="Matthieu GRALL" userId="cec3ba0d20552ff9" providerId="LiveId" clId="{0E100F18-ECE0-4624-BED4-5B60467EF4AA}" dt="2025-03-11T11:02:59.319" v="14112"/>
        <pc:sldMkLst>
          <pc:docMk/>
          <pc:sldMk cId="2390841847" sldId="1161"/>
        </pc:sldMkLst>
      </pc:sldChg>
      <pc:sldChg chg="addSp delSp modSp add mod delAnim modAnim">
        <pc:chgData name="Matthieu GRALL" userId="cec3ba0d20552ff9" providerId="LiveId" clId="{0E100F18-ECE0-4624-BED4-5B60467EF4AA}" dt="2025-03-11T11:03:05.874" v="14114"/>
        <pc:sldMkLst>
          <pc:docMk/>
          <pc:sldMk cId="372278672" sldId="1162"/>
        </pc:sldMkLst>
      </pc:sldChg>
      <pc:sldChg chg="addSp delSp modSp add mod">
        <pc:chgData name="Matthieu GRALL" userId="cec3ba0d20552ff9" providerId="LiveId" clId="{0E100F18-ECE0-4624-BED4-5B60467EF4AA}" dt="2025-03-11T11:03:09.639" v="14116"/>
        <pc:sldMkLst>
          <pc:docMk/>
          <pc:sldMk cId="2429086636" sldId="1163"/>
        </pc:sldMkLst>
      </pc:sldChg>
      <pc:sldChg chg="addSp delSp modSp new mod">
        <pc:chgData name="Matthieu GRALL" userId="cec3ba0d20552ff9" providerId="LiveId" clId="{0E100F18-ECE0-4624-BED4-5B60467EF4AA}" dt="2025-03-11T11:03:20.318" v="14117"/>
        <pc:sldMkLst>
          <pc:docMk/>
          <pc:sldMk cId="663291523" sldId="1164"/>
        </pc:sldMkLst>
      </pc:sldChg>
      <pc:sldChg chg="addSp delSp modSp new mod modClrScheme chgLayout">
        <pc:chgData name="Matthieu GRALL" userId="cec3ba0d20552ff9" providerId="LiveId" clId="{0E100F18-ECE0-4624-BED4-5B60467EF4AA}" dt="2025-03-11T11:03:22.424" v="14118"/>
        <pc:sldMkLst>
          <pc:docMk/>
          <pc:sldMk cId="3726557649" sldId="1165"/>
        </pc:sldMkLst>
      </pc:sldChg>
      <pc:sldChg chg="addSp delSp modSp add mod">
        <pc:chgData name="Matthieu GRALL" userId="cec3ba0d20552ff9" providerId="LiveId" clId="{0E100F18-ECE0-4624-BED4-5B60467EF4AA}" dt="2025-03-11T11:03:24.079" v="14119"/>
        <pc:sldMkLst>
          <pc:docMk/>
          <pc:sldMk cId="4126883953" sldId="1166"/>
        </pc:sldMkLst>
      </pc:sldChg>
      <pc:sldChg chg="addSp delSp modSp add mod">
        <pc:chgData name="Matthieu GRALL" userId="cec3ba0d20552ff9" providerId="LiveId" clId="{0E100F18-ECE0-4624-BED4-5B60467EF4AA}" dt="2025-03-11T11:03:25.283" v="14120"/>
        <pc:sldMkLst>
          <pc:docMk/>
          <pc:sldMk cId="4144065367" sldId="1167"/>
        </pc:sldMkLst>
      </pc:sldChg>
      <pc:sldChg chg="addSp delSp modSp add mod">
        <pc:chgData name="Matthieu GRALL" userId="cec3ba0d20552ff9" providerId="LiveId" clId="{0E100F18-ECE0-4624-BED4-5B60467EF4AA}" dt="2025-03-11T11:03:26.254" v="14121"/>
        <pc:sldMkLst>
          <pc:docMk/>
          <pc:sldMk cId="3420609405" sldId="1168"/>
        </pc:sldMkLst>
      </pc:sldChg>
      <pc:sldChg chg="addSp delSp modSp add mod">
        <pc:chgData name="Matthieu GRALL" userId="cec3ba0d20552ff9" providerId="LiveId" clId="{0E100F18-ECE0-4624-BED4-5B60467EF4AA}" dt="2025-03-11T11:03:27.184" v="14122"/>
        <pc:sldMkLst>
          <pc:docMk/>
          <pc:sldMk cId="2705748325" sldId="1169"/>
        </pc:sldMkLst>
      </pc:sldChg>
      <pc:sldChg chg="addSp delSp modSp add mod">
        <pc:chgData name="Matthieu GRALL" userId="cec3ba0d20552ff9" providerId="LiveId" clId="{0E100F18-ECE0-4624-BED4-5B60467EF4AA}" dt="2025-03-11T11:03:28.514" v="14123"/>
        <pc:sldMkLst>
          <pc:docMk/>
          <pc:sldMk cId="2302647121" sldId="1170"/>
        </pc:sldMkLst>
      </pc:sldChg>
      <pc:sldChg chg="addSp delSp modSp add mod">
        <pc:chgData name="Matthieu GRALL" userId="cec3ba0d20552ff9" providerId="LiveId" clId="{0E100F18-ECE0-4624-BED4-5B60467EF4AA}" dt="2025-03-11T11:03:29.823" v="14124"/>
        <pc:sldMkLst>
          <pc:docMk/>
          <pc:sldMk cId="1100237435" sldId="1171"/>
        </pc:sldMkLst>
      </pc:sldChg>
      <pc:sldChg chg="addSp delSp modSp new mod modAnim">
        <pc:chgData name="Matthieu GRALL" userId="cec3ba0d20552ff9" providerId="LiveId" clId="{0E100F18-ECE0-4624-BED4-5B60467EF4AA}" dt="2025-03-11T11:41:02.573" v="14533" actId="207"/>
        <pc:sldMkLst>
          <pc:docMk/>
          <pc:sldMk cId="3906060561" sldId="1172"/>
        </pc:sldMkLst>
      </pc:sldChg>
      <pc:sldChg chg="addSp delSp modSp add mod delAnim modAnim">
        <pc:chgData name="Matthieu GRALL" userId="cec3ba0d20552ff9" providerId="LiveId" clId="{0E100F18-ECE0-4624-BED4-5B60467EF4AA}" dt="2025-03-11T11:40:58.071" v="14532" actId="207"/>
        <pc:sldMkLst>
          <pc:docMk/>
          <pc:sldMk cId="3902531355" sldId="1173"/>
        </pc:sldMkLst>
      </pc:sldChg>
      <pc:sldChg chg="modSp add del mod">
        <pc:chgData name="Matthieu GRALL" userId="cec3ba0d20552ff9" providerId="LiveId" clId="{0E100F18-ECE0-4624-BED4-5B60467EF4AA}" dt="2025-03-11T11:51:13.201" v="14740" actId="47"/>
        <pc:sldMkLst>
          <pc:docMk/>
          <pc:sldMk cId="3550647955" sldId="1174"/>
        </pc:sldMkLst>
      </pc:sldChg>
      <pc:sldChg chg="addSp modSp add mod modAnim modNotesTx">
        <pc:chgData name="Matthieu GRALL" userId="cec3ba0d20552ff9" providerId="LiveId" clId="{0E100F18-ECE0-4624-BED4-5B60467EF4AA}" dt="2025-03-11T15:50:51.088" v="16417" actId="20577"/>
        <pc:sldMkLst>
          <pc:docMk/>
          <pc:sldMk cId="3568491748" sldId="1175"/>
        </pc:sldMkLst>
      </pc:sldChg>
      <pc:sldChg chg="addSp delSp modSp new mod modAnim">
        <pc:chgData name="Matthieu GRALL" userId="cec3ba0d20552ff9" providerId="LiveId" clId="{0E100F18-ECE0-4624-BED4-5B60467EF4AA}" dt="2025-03-11T12:21:35.737" v="15516" actId="6549"/>
        <pc:sldMkLst>
          <pc:docMk/>
          <pc:sldMk cId="1951799724" sldId="1176"/>
        </pc:sldMkLst>
      </pc:sldChg>
      <pc:sldChg chg="addSp delSp modSp new mod modAnim">
        <pc:chgData name="Matthieu GRALL" userId="cec3ba0d20552ff9" providerId="LiveId" clId="{0E100F18-ECE0-4624-BED4-5B60467EF4AA}" dt="2025-03-11T16:26:41.383" v="18481" actId="5793"/>
        <pc:sldMkLst>
          <pc:docMk/>
          <pc:sldMk cId="2591070033" sldId="1177"/>
        </pc:sldMkLst>
      </pc:sldChg>
      <pc:sldChg chg="addSp delSp modSp new mod modAnim">
        <pc:chgData name="Matthieu GRALL" userId="cec3ba0d20552ff9" providerId="LiveId" clId="{0E100F18-ECE0-4624-BED4-5B60467EF4AA}" dt="2025-03-11T16:33:54.641" v="18699" actId="1035"/>
        <pc:sldMkLst>
          <pc:docMk/>
          <pc:sldMk cId="124793383" sldId="1178"/>
        </pc:sldMkLst>
      </pc:sldChg>
      <pc:sldMasterChg chg="addSp modSp mod delSldLayout modSldLayout">
        <pc:chgData name="Matthieu GRALL" userId="cec3ba0d20552ff9" providerId="LiveId" clId="{0E100F18-ECE0-4624-BED4-5B60467EF4AA}" dt="2025-03-07T08:23:20.328" v="9871" actId="47"/>
        <pc:sldMasterMkLst>
          <pc:docMk/>
          <pc:sldMasterMk cId="3998894942" sldId="2147483683"/>
        </pc:sldMasterMkLst>
        <pc:sldLayoutChg chg="addSp delSp modSp mod">
          <pc:chgData name="Matthieu GRALL" userId="cec3ba0d20552ff9" providerId="LiveId" clId="{0E100F18-ECE0-4624-BED4-5B60467EF4AA}" dt="2025-02-26T13:40:17.651" v="974"/>
          <pc:sldLayoutMkLst>
            <pc:docMk/>
            <pc:sldMasterMk cId="3998894942" sldId="2147483683"/>
            <pc:sldLayoutMk cId="3540159369" sldId="2147483684"/>
          </pc:sldLayoutMkLst>
        </pc:sldLayoutChg>
        <pc:sldLayoutChg chg="addSp delSp modSp mod">
          <pc:chgData name="Matthieu GRALL" userId="cec3ba0d20552ff9" providerId="LiveId" clId="{0E100F18-ECE0-4624-BED4-5B60467EF4AA}" dt="2025-02-26T13:40:26.232" v="976"/>
          <pc:sldLayoutMkLst>
            <pc:docMk/>
            <pc:sldMasterMk cId="3998894942" sldId="2147483683"/>
            <pc:sldLayoutMk cId="4064940868" sldId="2147483685"/>
          </pc:sldLayoutMkLst>
        </pc:sldLayoutChg>
        <pc:sldLayoutChg chg="addSp delSp modSp mod">
          <pc:chgData name="Matthieu GRALL" userId="cec3ba0d20552ff9" providerId="LiveId" clId="{0E100F18-ECE0-4624-BED4-5B60467EF4AA}" dt="2025-02-26T13:40:33.990" v="978"/>
          <pc:sldLayoutMkLst>
            <pc:docMk/>
            <pc:sldMasterMk cId="3998894942" sldId="2147483683"/>
            <pc:sldLayoutMk cId="3471471059" sldId="2147483686"/>
          </pc:sldLayoutMkLst>
        </pc:sldLayoutChg>
        <pc:sldLayoutChg chg="modSp mod">
          <pc:chgData name="Matthieu GRALL" userId="cec3ba0d20552ff9" providerId="LiveId" clId="{0E100F18-ECE0-4624-BED4-5B60467EF4AA}" dt="2025-02-26T13:45:40.343" v="1057" actId="122"/>
          <pc:sldLayoutMkLst>
            <pc:docMk/>
            <pc:sldMasterMk cId="3998894942" sldId="2147483683"/>
            <pc:sldLayoutMk cId="3488611115" sldId="2147483687"/>
          </pc:sldLayoutMkLst>
        </pc:sldLayoutChg>
        <pc:sldLayoutChg chg="modSp mod">
          <pc:chgData name="Matthieu GRALL" userId="cec3ba0d20552ff9" providerId="LiveId" clId="{0E100F18-ECE0-4624-BED4-5B60467EF4AA}" dt="2025-02-26T13:45:36.139" v="1056" actId="122"/>
          <pc:sldLayoutMkLst>
            <pc:docMk/>
            <pc:sldMasterMk cId="3998894942" sldId="2147483683"/>
            <pc:sldLayoutMk cId="3023796710" sldId="2147483688"/>
          </pc:sldLayoutMkLst>
        </pc:sldLayoutChg>
        <pc:sldLayoutChg chg="modSp mod">
          <pc:chgData name="Matthieu GRALL" userId="cec3ba0d20552ff9" providerId="LiveId" clId="{0E100F18-ECE0-4624-BED4-5B60467EF4AA}" dt="2025-02-26T13:45:31.513" v="1055" actId="122"/>
          <pc:sldLayoutMkLst>
            <pc:docMk/>
            <pc:sldMasterMk cId="3998894942" sldId="2147483683"/>
            <pc:sldLayoutMk cId="191664277" sldId="2147483689"/>
          </pc:sldLayoutMkLst>
        </pc:sldLayoutChg>
        <pc:sldLayoutChg chg="modSp mod">
          <pc:chgData name="Matthieu GRALL" userId="cec3ba0d20552ff9" providerId="LiveId" clId="{0E100F18-ECE0-4624-BED4-5B60467EF4AA}" dt="2025-02-26T13:45:24.224" v="1054" actId="122"/>
          <pc:sldLayoutMkLst>
            <pc:docMk/>
            <pc:sldMasterMk cId="3998894942" sldId="2147483683"/>
            <pc:sldLayoutMk cId="3506125111" sldId="2147483690"/>
          </pc:sldLayoutMkLst>
        </pc:sldLayoutChg>
        <pc:sldLayoutChg chg="addSp delSp modSp mod">
          <pc:chgData name="Matthieu GRALL" userId="cec3ba0d20552ff9" providerId="LiveId" clId="{0E100F18-ECE0-4624-BED4-5B60467EF4AA}" dt="2025-02-26T13:40:52.206" v="980"/>
          <pc:sldLayoutMkLst>
            <pc:docMk/>
            <pc:sldMasterMk cId="3998894942" sldId="2147483683"/>
            <pc:sldLayoutMk cId="3767759137" sldId="2147483691"/>
          </pc:sldLayoutMkLst>
        </pc:sldLayoutChg>
        <pc:sldLayoutChg chg="addSp delSp modSp mod">
          <pc:chgData name="Matthieu GRALL" userId="cec3ba0d20552ff9" providerId="LiveId" clId="{0E100F18-ECE0-4624-BED4-5B60467EF4AA}" dt="2025-02-26T13:41:02.297" v="982"/>
          <pc:sldLayoutMkLst>
            <pc:docMk/>
            <pc:sldMasterMk cId="3998894942" sldId="2147483683"/>
            <pc:sldLayoutMk cId="1905646463" sldId="2147483692"/>
          </pc:sldLayoutMkLst>
        </pc:sldLayoutChg>
        <pc:sldLayoutChg chg="modSp mod">
          <pc:chgData name="Matthieu GRALL" userId="cec3ba0d20552ff9" providerId="LiveId" clId="{0E100F18-ECE0-4624-BED4-5B60467EF4AA}" dt="2025-02-26T13:45:10.712" v="1053" actId="122"/>
          <pc:sldLayoutMkLst>
            <pc:docMk/>
            <pc:sldMasterMk cId="3998894942" sldId="2147483683"/>
            <pc:sldLayoutMk cId="2420267900" sldId="2147483693"/>
          </pc:sldLayoutMkLst>
        </pc:sldLayoutChg>
        <pc:sldLayoutChg chg="modSp mod">
          <pc:chgData name="Matthieu GRALL" userId="cec3ba0d20552ff9" providerId="LiveId" clId="{0E100F18-ECE0-4624-BED4-5B60467EF4AA}" dt="2025-02-26T13:45:05.655" v="1052" actId="122"/>
          <pc:sldLayoutMkLst>
            <pc:docMk/>
            <pc:sldMasterMk cId="3998894942" sldId="2147483683"/>
            <pc:sldLayoutMk cId="1153091060" sldId="2147483694"/>
          </pc:sldLayoutMkLst>
        </pc:sldLayoutChg>
        <pc:sldLayoutChg chg="addSp delSp modSp mod">
          <pc:chgData name="Matthieu GRALL" userId="cec3ba0d20552ff9" providerId="LiveId" clId="{0E100F18-ECE0-4624-BED4-5B60467EF4AA}" dt="2025-02-26T13:44:59.361" v="1051" actId="122"/>
          <pc:sldLayoutMkLst>
            <pc:docMk/>
            <pc:sldMasterMk cId="3998894942" sldId="2147483683"/>
            <pc:sldLayoutMk cId="2235741660" sldId="2147483696"/>
          </pc:sldLayoutMkLst>
        </pc:sldLayoutChg>
        <pc:sldLayoutChg chg="addSp delSp modSp mod">
          <pc:chgData name="Matthieu GRALL" userId="cec3ba0d20552ff9" providerId="LiveId" clId="{0E100F18-ECE0-4624-BED4-5B60467EF4AA}" dt="2025-02-26T13:44:51.051" v="1050" actId="122"/>
          <pc:sldLayoutMkLst>
            <pc:docMk/>
            <pc:sldMasterMk cId="3998894942" sldId="2147483683"/>
            <pc:sldLayoutMk cId="81653110" sldId="2147483697"/>
          </pc:sldLayoutMkLst>
        </pc:sldLayoutChg>
        <pc:sldLayoutChg chg="del">
          <pc:chgData name="Matthieu GRALL" userId="cec3ba0d20552ff9" providerId="LiveId" clId="{0E100F18-ECE0-4624-BED4-5B60467EF4AA}" dt="2025-03-07T08:23:20.328" v="9871" actId="47"/>
          <pc:sldLayoutMkLst>
            <pc:docMk/>
            <pc:sldMasterMk cId="3998894942" sldId="2147483683"/>
            <pc:sldLayoutMk cId="2666353194" sldId="2147483701"/>
          </pc:sldLayoutMkLst>
        </pc:sldLayoutChg>
        <pc:sldLayoutChg chg="del">
          <pc:chgData name="Matthieu GRALL" userId="cec3ba0d20552ff9" providerId="LiveId" clId="{0E100F18-ECE0-4624-BED4-5B60467EF4AA}" dt="2025-03-07T08:23:18.887" v="9870" actId="47"/>
          <pc:sldLayoutMkLst>
            <pc:docMk/>
            <pc:sldMasterMk cId="3998894942" sldId="2147483683"/>
            <pc:sldLayoutMk cId="2947135786" sldId="2147483702"/>
          </pc:sldLayoutMkLst>
        </pc:sldLayoutChg>
        <pc:sldLayoutChg chg="del">
          <pc:chgData name="Matthieu GRALL" userId="cec3ba0d20552ff9" providerId="LiveId" clId="{0E100F18-ECE0-4624-BED4-5B60467EF4AA}" dt="2025-03-02T13:36:37.115" v="5748" actId="47"/>
          <pc:sldLayoutMkLst>
            <pc:docMk/>
            <pc:sldMasterMk cId="3998894942" sldId="2147483683"/>
            <pc:sldLayoutMk cId="2386318513" sldId="2147483708"/>
          </pc:sldLayoutMkLst>
        </pc:sldLayoutChg>
        <pc:sldLayoutChg chg="del">
          <pc:chgData name="Matthieu GRALL" userId="cec3ba0d20552ff9" providerId="LiveId" clId="{0E100F18-ECE0-4624-BED4-5B60467EF4AA}" dt="2025-03-07T08:22:45.550" v="9867" actId="47"/>
          <pc:sldLayoutMkLst>
            <pc:docMk/>
            <pc:sldMasterMk cId="3998894942" sldId="2147483683"/>
            <pc:sldLayoutMk cId="2829452653" sldId="2147483711"/>
          </pc:sldLayoutMkLst>
        </pc:sldLayoutChg>
        <pc:sldLayoutChg chg="del">
          <pc:chgData name="Matthieu GRALL" userId="cec3ba0d20552ff9" providerId="LiveId" clId="{0E100F18-ECE0-4624-BED4-5B60467EF4AA}" dt="2025-03-02T12:53:10.442" v="4895" actId="47"/>
          <pc:sldLayoutMkLst>
            <pc:docMk/>
            <pc:sldMasterMk cId="3998894942" sldId="2147483683"/>
            <pc:sldLayoutMk cId="3328871075" sldId="2147483715"/>
          </pc:sldLayoutMkLst>
        </pc:sldLayoutChg>
        <pc:sldLayoutChg chg="del">
          <pc:chgData name="Matthieu GRALL" userId="cec3ba0d20552ff9" providerId="LiveId" clId="{0E100F18-ECE0-4624-BED4-5B60467EF4AA}" dt="2025-03-02T13:36:57.615" v="5754" actId="47"/>
          <pc:sldLayoutMkLst>
            <pc:docMk/>
            <pc:sldMasterMk cId="3998894942" sldId="2147483683"/>
            <pc:sldLayoutMk cId="3104193390" sldId="2147483716"/>
          </pc:sldLayoutMkLst>
        </pc:sldLayoutChg>
      </pc:sldMaster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7EACE-9422-4DFC-BDD2-02810034EE76}" type="doc">
      <dgm:prSet loTypeId="urn:microsoft.com/office/officeart/2005/8/layout/arrow2" loCatId="process" qsTypeId="urn:microsoft.com/office/officeart/2005/8/quickstyle/simple2" qsCatId="simple" csTypeId="urn:microsoft.com/office/officeart/2005/8/colors/accent1_2" csCatId="accent1" phldr="1"/>
      <dgm:spPr/>
      <dgm:t>
        <a:bodyPr/>
        <a:lstStyle/>
        <a:p>
          <a:endParaRPr lang="fr-FR"/>
        </a:p>
      </dgm:t>
    </dgm:pt>
    <dgm:pt modelId="{7FA3D34B-D4AC-4965-8137-C1B81B51305D}">
      <dgm:prSet phldrT="[Texte]"/>
      <dgm:spPr/>
      <dgm:t>
        <a:bodyPr/>
        <a:lstStyle/>
        <a:p>
          <a:r>
            <a:rPr lang="fr-FR" dirty="0">
              <a:latin typeface="Calibri Light" panose="020F0302020204030204" pitchFamily="34" charset="0"/>
              <a:cs typeface="Calibri Light" panose="020F0302020204030204" pitchFamily="34" charset="0"/>
            </a:rPr>
            <a:t>Gravité 1. Minimale</a:t>
          </a:r>
        </a:p>
      </dgm:t>
    </dgm:pt>
    <dgm:pt modelId="{5A274DD4-29C8-45CC-99A3-8DCF8275F6C6}" type="parTrans" cxnId="{B28AF8E0-328E-4A10-A2D4-E96E4CAD7AA4}">
      <dgm:prSet/>
      <dgm:spPr/>
      <dgm:t>
        <a:bodyPr/>
        <a:lstStyle/>
        <a:p>
          <a:endParaRPr lang="fr-FR"/>
        </a:p>
      </dgm:t>
    </dgm:pt>
    <dgm:pt modelId="{699F7778-2E3E-4F04-B109-CDE303539011}" type="sibTrans" cxnId="{B28AF8E0-328E-4A10-A2D4-E96E4CAD7AA4}">
      <dgm:prSet/>
      <dgm:spPr/>
      <dgm:t>
        <a:bodyPr/>
        <a:lstStyle/>
        <a:p>
          <a:endParaRPr lang="fr-FR"/>
        </a:p>
      </dgm:t>
    </dgm:pt>
    <dgm:pt modelId="{62030870-FE90-4ADE-AAAA-6079B5DD2327}">
      <dgm:prSet phldrT="[Texte]"/>
      <dgm:spPr/>
      <dgm:t>
        <a:bodyPr/>
        <a:lstStyle/>
        <a:p>
          <a:r>
            <a:rPr lang="fr-FR" dirty="0">
              <a:latin typeface="Calibri Light" panose="020F0302020204030204" pitchFamily="34" charset="0"/>
              <a:cs typeface="Calibri Light" panose="020F0302020204030204" pitchFamily="34" charset="0"/>
            </a:rPr>
            <a:t>Pas d’action particulière</a:t>
          </a:r>
        </a:p>
      </dgm:t>
    </dgm:pt>
    <dgm:pt modelId="{84AC5A59-0C47-445D-8EB2-6271DDA7F9D4}" type="parTrans" cxnId="{C8A092DC-ECDD-4345-B85A-1B6980D84453}">
      <dgm:prSet/>
      <dgm:spPr/>
      <dgm:t>
        <a:bodyPr/>
        <a:lstStyle/>
        <a:p>
          <a:endParaRPr lang="fr-FR"/>
        </a:p>
      </dgm:t>
    </dgm:pt>
    <dgm:pt modelId="{65A2E151-5AA0-4200-8745-C7C6F8DA5C70}" type="sibTrans" cxnId="{C8A092DC-ECDD-4345-B85A-1B6980D84453}">
      <dgm:prSet/>
      <dgm:spPr/>
      <dgm:t>
        <a:bodyPr/>
        <a:lstStyle/>
        <a:p>
          <a:endParaRPr lang="fr-FR"/>
        </a:p>
      </dgm:t>
    </dgm:pt>
    <dgm:pt modelId="{0F800D7F-9DB3-492B-9A29-330714651C6C}">
      <dgm:prSet phldrT="[Texte]"/>
      <dgm:spPr/>
      <dgm:t>
        <a:bodyPr/>
        <a:lstStyle/>
        <a:p>
          <a:r>
            <a:rPr lang="fr-FR" dirty="0">
              <a:latin typeface="Calibri Light" panose="020F0302020204030204" pitchFamily="34" charset="0"/>
              <a:cs typeface="Calibri Light" panose="020F0302020204030204" pitchFamily="34" charset="0"/>
            </a:rPr>
            <a:t>Gravité 3. Élevée</a:t>
          </a:r>
        </a:p>
      </dgm:t>
    </dgm:pt>
    <dgm:pt modelId="{F718A2FE-DFE6-4BFD-9B95-EB1255E98692}" type="parTrans" cxnId="{07991E3C-5F6C-4DD3-A54E-9910AF55F97D}">
      <dgm:prSet/>
      <dgm:spPr/>
      <dgm:t>
        <a:bodyPr/>
        <a:lstStyle/>
        <a:p>
          <a:endParaRPr lang="fr-FR"/>
        </a:p>
      </dgm:t>
    </dgm:pt>
    <dgm:pt modelId="{CF8061C9-7E8F-4004-AC88-95D078CE637E}" type="sibTrans" cxnId="{07991E3C-5F6C-4DD3-A54E-9910AF55F97D}">
      <dgm:prSet/>
      <dgm:spPr/>
      <dgm:t>
        <a:bodyPr/>
        <a:lstStyle/>
        <a:p>
          <a:endParaRPr lang="fr-FR"/>
        </a:p>
      </dgm:t>
    </dgm:pt>
    <dgm:pt modelId="{C478FC15-D92C-4761-AAC6-0F1B09BB0AC0}">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63AF550F-D244-4AAB-8D82-E839FD213F2E}" type="parTrans" cxnId="{5B5D1FD2-502A-4BB5-874B-E675D67F292C}">
      <dgm:prSet/>
      <dgm:spPr/>
      <dgm:t>
        <a:bodyPr/>
        <a:lstStyle/>
        <a:p>
          <a:endParaRPr lang="fr-FR"/>
        </a:p>
      </dgm:t>
    </dgm:pt>
    <dgm:pt modelId="{45781950-20AF-4179-98CA-8F170CA6AE1E}" type="sibTrans" cxnId="{5B5D1FD2-502A-4BB5-874B-E675D67F292C}">
      <dgm:prSet/>
      <dgm:spPr/>
      <dgm:t>
        <a:bodyPr/>
        <a:lstStyle/>
        <a:p>
          <a:endParaRPr lang="fr-FR"/>
        </a:p>
      </dgm:t>
    </dgm:pt>
    <dgm:pt modelId="{E9B4A15B-1E8D-432E-93BE-1D2A2D14036B}">
      <dgm:prSet phldrT="[Texte]"/>
      <dgm:spPr/>
      <dgm:t>
        <a:bodyPr/>
        <a:lstStyle/>
        <a:p>
          <a:r>
            <a:rPr lang="fr-FR" dirty="0">
              <a:latin typeface="Calibri Light" panose="020F0302020204030204" pitchFamily="34" charset="0"/>
              <a:cs typeface="Calibri Light" panose="020F0302020204030204" pitchFamily="34" charset="0"/>
            </a:rPr>
            <a:t>Gravité 2. Faible</a:t>
          </a:r>
        </a:p>
      </dgm:t>
    </dgm:pt>
    <dgm:pt modelId="{0325617C-E0AF-42BB-A770-97EA04B2E733}" type="parTrans" cxnId="{AC99D83F-54C3-4B3D-B53A-599DF97F7E2C}">
      <dgm:prSet/>
      <dgm:spPr/>
      <dgm:t>
        <a:bodyPr/>
        <a:lstStyle/>
        <a:p>
          <a:endParaRPr lang="fr-FR"/>
        </a:p>
      </dgm:t>
    </dgm:pt>
    <dgm:pt modelId="{9A98D2B9-1116-424C-974D-57E8C2533090}" type="sibTrans" cxnId="{AC99D83F-54C3-4B3D-B53A-599DF97F7E2C}">
      <dgm:prSet/>
      <dgm:spPr/>
      <dgm:t>
        <a:bodyPr/>
        <a:lstStyle/>
        <a:p>
          <a:endParaRPr lang="fr-FR"/>
        </a:p>
      </dgm:t>
    </dgm:pt>
    <dgm:pt modelId="{F99C8B6F-B945-4AEF-A522-87DEBE846439}">
      <dgm:prSet phldrT="[Texte]"/>
      <dgm:spPr/>
      <dgm:t>
        <a:bodyPr/>
        <a:lstStyle/>
        <a:p>
          <a:r>
            <a:rPr lang="fr-FR" dirty="0">
              <a:latin typeface="Calibri Light" panose="020F0302020204030204" pitchFamily="34" charset="0"/>
              <a:cs typeface="Calibri Light" panose="020F0302020204030204" pitchFamily="34" charset="0"/>
            </a:rPr>
            <a:t>Objectif : gérer les risques courants</a:t>
          </a:r>
        </a:p>
      </dgm:t>
    </dgm:pt>
    <dgm:pt modelId="{86F8969D-E0FC-4D1F-B7F7-4E4295E2E53D}" type="parTrans" cxnId="{EBC80FB3-E057-4033-950B-28B10A9713DA}">
      <dgm:prSet/>
      <dgm:spPr/>
      <dgm:t>
        <a:bodyPr/>
        <a:lstStyle/>
        <a:p>
          <a:endParaRPr lang="fr-FR"/>
        </a:p>
      </dgm:t>
    </dgm:pt>
    <dgm:pt modelId="{133DAF20-BA04-4266-BAA5-DEBFA792A29B}" type="sibTrans" cxnId="{EBC80FB3-E057-4033-950B-28B10A9713DA}">
      <dgm:prSet/>
      <dgm:spPr/>
      <dgm:t>
        <a:bodyPr/>
        <a:lstStyle/>
        <a:p>
          <a:endParaRPr lang="fr-FR"/>
        </a:p>
      </dgm:t>
    </dgm:pt>
    <dgm:pt modelId="{D7A975D9-8602-45D0-86C0-F92F704C2A1C}">
      <dgm:prSet phldrT="[Texte]"/>
      <dgm:spPr/>
      <dgm:t>
        <a:bodyPr/>
        <a:lstStyle/>
        <a:p>
          <a:r>
            <a:rPr lang="fr-FR" dirty="0">
              <a:latin typeface="Calibri Light" panose="020F0302020204030204" pitchFamily="34" charset="0"/>
              <a:cs typeface="Calibri Light" panose="020F0302020204030204" pitchFamily="34" charset="0"/>
            </a:rPr>
            <a:t>Approche par scénario (étude des risques liés aux données) conseillée</a:t>
          </a:r>
        </a:p>
      </dgm:t>
    </dgm:pt>
    <dgm:pt modelId="{42E7E37F-C806-478B-B365-BF0EE7D51402}" type="parTrans" cxnId="{3798EE11-DDCB-4780-8A3A-050CACBD1546}">
      <dgm:prSet/>
      <dgm:spPr/>
      <dgm:t>
        <a:bodyPr/>
        <a:lstStyle/>
        <a:p>
          <a:endParaRPr lang="fr-FR"/>
        </a:p>
      </dgm:t>
    </dgm:pt>
    <dgm:pt modelId="{1A288626-A03B-45AF-80DD-C0640F9F5E36}" type="sibTrans" cxnId="{3798EE11-DDCB-4780-8A3A-050CACBD1546}">
      <dgm:prSet/>
      <dgm:spPr/>
      <dgm:t>
        <a:bodyPr/>
        <a:lstStyle/>
        <a:p>
          <a:endParaRPr lang="fr-FR"/>
        </a:p>
      </dgm:t>
    </dgm:pt>
    <dgm:pt modelId="{F23C65AF-BB5F-405F-B3C3-5F05964C5E85}">
      <dgm:prSet phldrT="[Texte]"/>
      <dgm:spPr/>
      <dgm:t>
        <a:bodyPr/>
        <a:lstStyle/>
        <a:p>
          <a:r>
            <a:rPr lang="fr-FR" dirty="0">
              <a:latin typeface="Calibri Light" panose="020F0302020204030204" pitchFamily="34" charset="0"/>
              <a:cs typeface="Calibri Light" panose="020F0302020204030204" pitchFamily="34" charset="0"/>
            </a:rPr>
            <a:t>Approche par conformité (comparaison aux bonnes pratiques)</a:t>
          </a:r>
        </a:p>
      </dgm:t>
    </dgm:pt>
    <dgm:pt modelId="{86C9591B-74CC-42D7-8D5A-85BF61655AE6}" type="parTrans" cxnId="{50093AEF-4F3C-44C8-89A1-4DC2EF1B588B}">
      <dgm:prSet/>
      <dgm:spPr/>
      <dgm:t>
        <a:bodyPr/>
        <a:lstStyle/>
        <a:p>
          <a:endParaRPr lang="fr-FR"/>
        </a:p>
      </dgm:t>
    </dgm:pt>
    <dgm:pt modelId="{28F9C9B1-CEF9-402A-990B-079C7D62B374}" type="sibTrans" cxnId="{50093AEF-4F3C-44C8-89A1-4DC2EF1B588B}">
      <dgm:prSet/>
      <dgm:spPr/>
      <dgm:t>
        <a:bodyPr/>
        <a:lstStyle/>
        <a:p>
          <a:endParaRPr lang="fr-FR"/>
        </a:p>
      </dgm:t>
    </dgm:pt>
    <dgm:pt modelId="{80F8270B-634E-41C3-8802-BAEED31085BC}">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1C9FCE71-0B86-4031-A013-48708BBB2528}" type="parTrans" cxnId="{F6435990-1E12-42A6-A330-30F8F5D63CCB}">
      <dgm:prSet/>
      <dgm:spPr/>
      <dgm:t>
        <a:bodyPr/>
        <a:lstStyle/>
        <a:p>
          <a:endParaRPr lang="fr-FR"/>
        </a:p>
      </dgm:t>
    </dgm:pt>
    <dgm:pt modelId="{A5A673C4-FC17-4736-BAA8-EF55BE7A70E4}" type="sibTrans" cxnId="{F6435990-1E12-42A6-A330-30F8F5D63CCB}">
      <dgm:prSet/>
      <dgm:spPr/>
      <dgm:t>
        <a:bodyPr/>
        <a:lstStyle/>
        <a:p>
          <a:endParaRPr lang="fr-FR"/>
        </a:p>
      </dgm:t>
    </dgm:pt>
    <dgm:pt modelId="{BB4A8080-FFEA-4770-8C5C-D29B5318242C}">
      <dgm:prSet phldrT="[Texte]"/>
      <dgm:spPr/>
      <dgm:t>
        <a:bodyPr/>
        <a:lstStyle/>
        <a:p>
          <a:r>
            <a:rPr lang="fr-FR" dirty="0">
              <a:latin typeface="Calibri Light" panose="020F0302020204030204" pitchFamily="34" charset="0"/>
              <a:cs typeface="Calibri Light" panose="020F0302020204030204" pitchFamily="34" charset="0"/>
            </a:rPr>
            <a:t>Gravité 4. Maximale</a:t>
          </a:r>
        </a:p>
      </dgm:t>
    </dgm:pt>
    <dgm:pt modelId="{B0CF1A6A-9A1F-4470-B9DC-548A77337A88}" type="parTrans" cxnId="{F723E323-F144-4CC4-9F36-D04D26B897C6}">
      <dgm:prSet/>
      <dgm:spPr/>
      <dgm:t>
        <a:bodyPr/>
        <a:lstStyle/>
        <a:p>
          <a:endParaRPr lang="fr-FR"/>
        </a:p>
      </dgm:t>
    </dgm:pt>
    <dgm:pt modelId="{0F553A1E-3857-4463-BA2C-2456091E9F50}" type="sibTrans" cxnId="{F723E323-F144-4CC4-9F36-D04D26B897C6}">
      <dgm:prSet/>
      <dgm:spPr/>
      <dgm:t>
        <a:bodyPr/>
        <a:lstStyle/>
        <a:p>
          <a:endParaRPr lang="fr-FR"/>
        </a:p>
      </dgm:t>
    </dgm:pt>
    <dgm:pt modelId="{EB6CCF4E-1F19-4DED-9DF6-154C84133704}">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E8635993-B4DB-40E8-B401-AD22EDDF3456}" type="parTrans" cxnId="{8F8BB911-8209-4829-A3F1-5C86E64F8B4A}">
      <dgm:prSet/>
      <dgm:spPr/>
      <dgm:t>
        <a:bodyPr/>
        <a:lstStyle/>
        <a:p>
          <a:endParaRPr lang="fr-FR"/>
        </a:p>
      </dgm:t>
    </dgm:pt>
    <dgm:pt modelId="{8ADCC2B2-8F98-416C-A955-02FAFD81F2A6}" type="sibTrans" cxnId="{8F8BB911-8209-4829-A3F1-5C86E64F8B4A}">
      <dgm:prSet/>
      <dgm:spPr/>
      <dgm:t>
        <a:bodyPr/>
        <a:lstStyle/>
        <a:p>
          <a:endParaRPr lang="fr-FR"/>
        </a:p>
      </dgm:t>
    </dgm:pt>
    <dgm:pt modelId="{CA4B125F-3D57-4131-83EE-D21A7055CC25}">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F709CF63-9CEE-454B-B5D2-7D4389AB3C1B}" type="parTrans" cxnId="{12D8C4D8-4DFF-4743-9A92-CFD512CD887E}">
      <dgm:prSet/>
      <dgm:spPr/>
      <dgm:t>
        <a:bodyPr/>
        <a:lstStyle/>
        <a:p>
          <a:endParaRPr lang="fr-FR"/>
        </a:p>
      </dgm:t>
    </dgm:pt>
    <dgm:pt modelId="{CBD5666E-FC5F-4B81-B3A1-972FAB796AC7}" type="sibTrans" cxnId="{12D8C4D8-4DFF-4743-9A92-CFD512CD887E}">
      <dgm:prSet/>
      <dgm:spPr/>
      <dgm:t>
        <a:bodyPr/>
        <a:lstStyle/>
        <a:p>
          <a:endParaRPr lang="fr-FR"/>
        </a:p>
      </dgm:t>
    </dgm:pt>
    <dgm:pt modelId="{7EA10494-F02B-4BC5-AABA-E6D3BEA2EB12}">
      <dgm:prSet phldrT="[Texte]"/>
      <dgm:spPr/>
      <dgm:t>
        <a:bodyPr/>
        <a:lstStyle/>
        <a:p>
          <a:r>
            <a:rPr lang="fr-FR" dirty="0">
              <a:latin typeface="Calibri Light" panose="020F0302020204030204" pitchFamily="34" charset="0"/>
              <a:cs typeface="Calibri Light" panose="020F0302020204030204" pitchFamily="34" charset="0"/>
            </a:rPr>
            <a:t>Approche par scénarios</a:t>
          </a:r>
        </a:p>
      </dgm:t>
    </dgm:pt>
    <dgm:pt modelId="{4310D757-B111-4D97-9B83-35F39C18C7EA}" type="parTrans" cxnId="{349E9379-C7E5-4ACF-A9DD-A1BC80A7A2A8}">
      <dgm:prSet/>
      <dgm:spPr/>
      <dgm:t>
        <a:bodyPr/>
        <a:lstStyle/>
        <a:p>
          <a:endParaRPr lang="fr-FR"/>
        </a:p>
      </dgm:t>
    </dgm:pt>
    <dgm:pt modelId="{177A431B-3835-4684-8EB7-E6DE1F89A565}" type="sibTrans" cxnId="{349E9379-C7E5-4ACF-A9DD-A1BC80A7A2A8}">
      <dgm:prSet/>
      <dgm:spPr/>
      <dgm:t>
        <a:bodyPr/>
        <a:lstStyle/>
        <a:p>
          <a:endParaRPr lang="fr-FR"/>
        </a:p>
      </dgm:t>
    </dgm:pt>
    <dgm:pt modelId="{F90CED16-5733-4203-8C69-CCF2E1F8B711}" type="pres">
      <dgm:prSet presAssocID="{6B57EACE-9422-4DFC-BDD2-02810034EE76}" presName="arrowDiagram" presStyleCnt="0">
        <dgm:presLayoutVars>
          <dgm:chMax val="5"/>
          <dgm:dir/>
          <dgm:resizeHandles val="exact"/>
        </dgm:presLayoutVars>
      </dgm:prSet>
      <dgm:spPr/>
    </dgm:pt>
    <dgm:pt modelId="{6A5B896B-867C-4B58-B92B-AD73A39D6D4E}" type="pres">
      <dgm:prSet presAssocID="{6B57EACE-9422-4DFC-BDD2-02810034EE76}" presName="arrow" presStyleLbl="bgShp" presStyleIdx="0" presStyleCnt="1"/>
      <dgm:spPr>
        <a:noFill/>
        <a:ln>
          <a:solidFill>
            <a:schemeClr val="accent1"/>
          </a:solidFill>
        </a:ln>
      </dgm:spPr>
    </dgm:pt>
    <dgm:pt modelId="{2CE77219-F633-41E4-A4E6-D10480841591}" type="pres">
      <dgm:prSet presAssocID="{6B57EACE-9422-4DFC-BDD2-02810034EE76}" presName="arrowDiagram4" presStyleCnt="0"/>
      <dgm:spPr/>
    </dgm:pt>
    <dgm:pt modelId="{35ACCC7D-4407-4AF5-9CA7-AE471BF6E5BE}" type="pres">
      <dgm:prSet presAssocID="{7FA3D34B-D4AC-4965-8137-C1B81B51305D}" presName="bullet4a" presStyleLbl="node1" presStyleIdx="0" presStyleCnt="4"/>
      <dgm:spPr>
        <a:solidFill>
          <a:srgbClr val="CCFFCC"/>
        </a:solidFill>
        <a:ln>
          <a:solidFill>
            <a:srgbClr val="CCFFCC"/>
          </a:solidFill>
        </a:ln>
      </dgm:spPr>
    </dgm:pt>
    <dgm:pt modelId="{2870565E-8605-476F-8978-1EAFD4F82534}" type="pres">
      <dgm:prSet presAssocID="{7FA3D34B-D4AC-4965-8137-C1B81B51305D}" presName="textBox4a" presStyleLbl="revTx" presStyleIdx="0" presStyleCnt="4">
        <dgm:presLayoutVars>
          <dgm:bulletEnabled val="1"/>
        </dgm:presLayoutVars>
      </dgm:prSet>
      <dgm:spPr/>
    </dgm:pt>
    <dgm:pt modelId="{2322C765-BB4D-46AA-91E5-8CA321C5531E}" type="pres">
      <dgm:prSet presAssocID="{E9B4A15B-1E8D-432E-93BE-1D2A2D14036B}" presName="bullet4b" presStyleLbl="node1" presStyleIdx="1" presStyleCnt="4"/>
      <dgm:spPr>
        <a:solidFill>
          <a:srgbClr val="FFFFCC"/>
        </a:solidFill>
        <a:ln>
          <a:solidFill>
            <a:srgbClr val="FFFFCC"/>
          </a:solidFill>
        </a:ln>
      </dgm:spPr>
    </dgm:pt>
    <dgm:pt modelId="{D28A0FEC-D184-45C5-9321-01C778F25B3B}" type="pres">
      <dgm:prSet presAssocID="{E9B4A15B-1E8D-432E-93BE-1D2A2D14036B}" presName="textBox4b" presStyleLbl="revTx" presStyleIdx="1" presStyleCnt="4">
        <dgm:presLayoutVars>
          <dgm:bulletEnabled val="1"/>
        </dgm:presLayoutVars>
      </dgm:prSet>
      <dgm:spPr/>
    </dgm:pt>
    <dgm:pt modelId="{3EF14564-2C30-4D53-AEFB-D5CA7C1116E7}" type="pres">
      <dgm:prSet presAssocID="{0F800D7F-9DB3-492B-9A29-330714651C6C}" presName="bullet4c" presStyleLbl="node1" presStyleIdx="2" presStyleCnt="4"/>
      <dgm:spPr>
        <a:solidFill>
          <a:srgbClr val="FFC000"/>
        </a:solidFill>
        <a:ln>
          <a:solidFill>
            <a:srgbClr val="FFC000"/>
          </a:solidFill>
        </a:ln>
      </dgm:spPr>
    </dgm:pt>
    <dgm:pt modelId="{EB549E8C-9D52-4B0C-993C-D0FF82A014B3}" type="pres">
      <dgm:prSet presAssocID="{0F800D7F-9DB3-492B-9A29-330714651C6C}" presName="textBox4c" presStyleLbl="revTx" presStyleIdx="2" presStyleCnt="4">
        <dgm:presLayoutVars>
          <dgm:bulletEnabled val="1"/>
        </dgm:presLayoutVars>
      </dgm:prSet>
      <dgm:spPr/>
    </dgm:pt>
    <dgm:pt modelId="{542A4B96-AEEA-4117-9587-D2706622247C}" type="pres">
      <dgm:prSet presAssocID="{BB4A8080-FFEA-4770-8C5C-D29B5318242C}" presName="bullet4d" presStyleLbl="node1" presStyleIdx="3" presStyleCnt="4"/>
      <dgm:spPr>
        <a:solidFill>
          <a:srgbClr val="FF0000"/>
        </a:solidFill>
        <a:ln>
          <a:solidFill>
            <a:srgbClr val="FF0000"/>
          </a:solidFill>
        </a:ln>
      </dgm:spPr>
    </dgm:pt>
    <dgm:pt modelId="{0FD526A0-F170-406C-B84E-202C7B2BAE9D}" type="pres">
      <dgm:prSet presAssocID="{BB4A8080-FFEA-4770-8C5C-D29B5318242C}" presName="textBox4d" presStyleLbl="revTx" presStyleIdx="3" presStyleCnt="4">
        <dgm:presLayoutVars>
          <dgm:bulletEnabled val="1"/>
        </dgm:presLayoutVars>
      </dgm:prSet>
      <dgm:spPr/>
    </dgm:pt>
  </dgm:ptLst>
  <dgm:cxnLst>
    <dgm:cxn modelId="{A0ADA108-A47F-47BB-A8C0-915539049D09}" type="presOf" srcId="{F99C8B6F-B945-4AEF-A522-87DEBE846439}" destId="{D28A0FEC-D184-45C5-9321-01C778F25B3B}" srcOrd="0" destOrd="1" presId="urn:microsoft.com/office/officeart/2005/8/layout/arrow2"/>
    <dgm:cxn modelId="{8F8BB911-8209-4829-A3F1-5C86E64F8B4A}" srcId="{BB4A8080-FFEA-4770-8C5C-D29B5318242C}" destId="{EB6CCF4E-1F19-4DED-9DF6-154C84133704}" srcOrd="0" destOrd="0" parTransId="{E8635993-B4DB-40E8-B401-AD22EDDF3456}" sibTransId="{8ADCC2B2-8F98-416C-A955-02FAFD81F2A6}"/>
    <dgm:cxn modelId="{3798EE11-DDCB-4780-8A3A-050CACBD1546}" srcId="{0F800D7F-9DB3-492B-9A29-330714651C6C}" destId="{D7A975D9-8602-45D0-86C0-F92F704C2A1C}" srcOrd="2" destOrd="0" parTransId="{42E7E37F-C806-478B-B365-BF0EE7D51402}" sibTransId="{1A288626-A03B-45AF-80DD-C0640F9F5E36}"/>
    <dgm:cxn modelId="{0A89B41C-D05B-4291-9EC1-5A9A52960E8B}" type="presOf" srcId="{BB4A8080-FFEA-4770-8C5C-D29B5318242C}" destId="{0FD526A0-F170-406C-B84E-202C7B2BAE9D}" srcOrd="0" destOrd="0" presId="urn:microsoft.com/office/officeart/2005/8/layout/arrow2"/>
    <dgm:cxn modelId="{85D1201E-BB04-4A7B-80A5-00BC69E449E3}" type="presOf" srcId="{6B57EACE-9422-4DFC-BDD2-02810034EE76}" destId="{F90CED16-5733-4203-8C69-CCF2E1F8B711}" srcOrd="0" destOrd="0" presId="urn:microsoft.com/office/officeart/2005/8/layout/arrow2"/>
    <dgm:cxn modelId="{BB828F1F-645D-4585-8C15-4DB46D2F0EEB}" type="presOf" srcId="{EB6CCF4E-1F19-4DED-9DF6-154C84133704}" destId="{0FD526A0-F170-406C-B84E-202C7B2BAE9D}" srcOrd="0" destOrd="1" presId="urn:microsoft.com/office/officeart/2005/8/layout/arrow2"/>
    <dgm:cxn modelId="{F723E323-F144-4CC4-9F36-D04D26B897C6}" srcId="{6B57EACE-9422-4DFC-BDD2-02810034EE76}" destId="{BB4A8080-FFEA-4770-8C5C-D29B5318242C}" srcOrd="3" destOrd="0" parTransId="{B0CF1A6A-9A1F-4470-B9DC-548A77337A88}" sibTransId="{0F553A1E-3857-4463-BA2C-2456091E9F50}"/>
    <dgm:cxn modelId="{979D8826-5B9B-4BEA-A217-E7496900BCC1}" type="presOf" srcId="{CA4B125F-3D57-4131-83EE-D21A7055CC25}" destId="{0FD526A0-F170-406C-B84E-202C7B2BAE9D}" srcOrd="0" destOrd="2" presId="urn:microsoft.com/office/officeart/2005/8/layout/arrow2"/>
    <dgm:cxn modelId="{35F5B83B-705D-4419-AD10-9D687267B042}" type="presOf" srcId="{7FA3D34B-D4AC-4965-8137-C1B81B51305D}" destId="{2870565E-8605-476F-8978-1EAFD4F82534}" srcOrd="0" destOrd="0" presId="urn:microsoft.com/office/officeart/2005/8/layout/arrow2"/>
    <dgm:cxn modelId="{07991E3C-5F6C-4DD3-A54E-9910AF55F97D}" srcId="{6B57EACE-9422-4DFC-BDD2-02810034EE76}" destId="{0F800D7F-9DB3-492B-9A29-330714651C6C}" srcOrd="2" destOrd="0" parTransId="{F718A2FE-DFE6-4BFD-9B95-EB1255E98692}" sibTransId="{CF8061C9-7E8F-4004-AC88-95D078CE637E}"/>
    <dgm:cxn modelId="{AC99D83F-54C3-4B3D-B53A-599DF97F7E2C}" srcId="{6B57EACE-9422-4DFC-BDD2-02810034EE76}" destId="{E9B4A15B-1E8D-432E-93BE-1D2A2D14036B}" srcOrd="1" destOrd="0" parTransId="{0325617C-E0AF-42BB-A770-97EA04B2E733}" sibTransId="{9A98D2B9-1116-424C-974D-57E8C2533090}"/>
    <dgm:cxn modelId="{B7E7B552-58A7-4EB5-9348-BE7C2C670859}" type="presOf" srcId="{80F8270B-634E-41C3-8802-BAEED31085BC}" destId="{EB549E8C-9D52-4B0C-993C-D0FF82A014B3}" srcOrd="0" destOrd="2" presId="urn:microsoft.com/office/officeart/2005/8/layout/arrow2"/>
    <dgm:cxn modelId="{349E9379-C7E5-4ACF-A9DD-A1BC80A7A2A8}" srcId="{BB4A8080-FFEA-4770-8C5C-D29B5318242C}" destId="{7EA10494-F02B-4BC5-AABA-E6D3BEA2EB12}" srcOrd="2" destOrd="0" parTransId="{4310D757-B111-4D97-9B83-35F39C18C7EA}" sibTransId="{177A431B-3835-4684-8EB7-E6DE1F89A565}"/>
    <dgm:cxn modelId="{22CB777D-EA1A-4449-884C-653260210EDC}" type="presOf" srcId="{7EA10494-F02B-4BC5-AABA-E6D3BEA2EB12}" destId="{0FD526A0-F170-406C-B84E-202C7B2BAE9D}" srcOrd="0" destOrd="3" presId="urn:microsoft.com/office/officeart/2005/8/layout/arrow2"/>
    <dgm:cxn modelId="{F6435990-1E12-42A6-A330-30F8F5D63CCB}" srcId="{0F800D7F-9DB3-492B-9A29-330714651C6C}" destId="{80F8270B-634E-41C3-8802-BAEED31085BC}" srcOrd="1" destOrd="0" parTransId="{1C9FCE71-0B86-4031-A013-48708BBB2528}" sibTransId="{A5A673C4-FC17-4736-BAA8-EF55BE7A70E4}"/>
    <dgm:cxn modelId="{2E3ECEA9-F736-49D7-BBC2-67ACEF67D4F5}" type="presOf" srcId="{E9B4A15B-1E8D-432E-93BE-1D2A2D14036B}" destId="{D28A0FEC-D184-45C5-9321-01C778F25B3B}" srcOrd="0" destOrd="0" presId="urn:microsoft.com/office/officeart/2005/8/layout/arrow2"/>
    <dgm:cxn modelId="{F8948FB2-7250-47B1-9AF5-5DDBEB452A46}" type="presOf" srcId="{C478FC15-D92C-4761-AAC6-0F1B09BB0AC0}" destId="{EB549E8C-9D52-4B0C-993C-D0FF82A014B3}" srcOrd="0" destOrd="1" presId="urn:microsoft.com/office/officeart/2005/8/layout/arrow2"/>
    <dgm:cxn modelId="{EBC80FB3-E057-4033-950B-28B10A9713DA}" srcId="{E9B4A15B-1E8D-432E-93BE-1D2A2D14036B}" destId="{F99C8B6F-B945-4AEF-A522-87DEBE846439}" srcOrd="0" destOrd="0" parTransId="{86F8969D-E0FC-4D1F-B7F7-4E4295E2E53D}" sibTransId="{133DAF20-BA04-4266-BAA5-DEBFA792A29B}"/>
    <dgm:cxn modelId="{62A213BC-7F45-4E32-AC80-9DD635A84726}" type="presOf" srcId="{62030870-FE90-4ADE-AAAA-6079B5DD2327}" destId="{2870565E-8605-476F-8978-1EAFD4F82534}" srcOrd="0" destOrd="1" presId="urn:microsoft.com/office/officeart/2005/8/layout/arrow2"/>
    <dgm:cxn modelId="{5B5D1FD2-502A-4BB5-874B-E675D67F292C}" srcId="{0F800D7F-9DB3-492B-9A29-330714651C6C}" destId="{C478FC15-D92C-4761-AAC6-0F1B09BB0AC0}" srcOrd="0" destOrd="0" parTransId="{63AF550F-D244-4AAB-8D82-E839FD213F2E}" sibTransId="{45781950-20AF-4179-98CA-8F170CA6AE1E}"/>
    <dgm:cxn modelId="{D8C033D8-6FB6-480C-B830-BE21B4C9AC63}" type="presOf" srcId="{0F800D7F-9DB3-492B-9A29-330714651C6C}" destId="{EB549E8C-9D52-4B0C-993C-D0FF82A014B3}" srcOrd="0" destOrd="0" presId="urn:microsoft.com/office/officeart/2005/8/layout/arrow2"/>
    <dgm:cxn modelId="{12D8C4D8-4DFF-4743-9A92-CFD512CD887E}" srcId="{BB4A8080-FFEA-4770-8C5C-D29B5318242C}" destId="{CA4B125F-3D57-4131-83EE-D21A7055CC25}" srcOrd="1" destOrd="0" parTransId="{F709CF63-9CEE-454B-B5D2-7D4389AB3C1B}" sibTransId="{CBD5666E-FC5F-4B81-B3A1-972FAB796AC7}"/>
    <dgm:cxn modelId="{C8A092DC-ECDD-4345-B85A-1B6980D84453}" srcId="{7FA3D34B-D4AC-4965-8137-C1B81B51305D}" destId="{62030870-FE90-4ADE-AAAA-6079B5DD2327}" srcOrd="0" destOrd="0" parTransId="{84AC5A59-0C47-445D-8EB2-6271DDA7F9D4}" sibTransId="{65A2E151-5AA0-4200-8745-C7C6F8DA5C70}"/>
    <dgm:cxn modelId="{B28AF8E0-328E-4A10-A2D4-E96E4CAD7AA4}" srcId="{6B57EACE-9422-4DFC-BDD2-02810034EE76}" destId="{7FA3D34B-D4AC-4965-8137-C1B81B51305D}" srcOrd="0" destOrd="0" parTransId="{5A274DD4-29C8-45CC-99A3-8DCF8275F6C6}" sibTransId="{699F7778-2E3E-4F04-B109-CDE303539011}"/>
    <dgm:cxn modelId="{50093AEF-4F3C-44C8-89A1-4DC2EF1B588B}" srcId="{E9B4A15B-1E8D-432E-93BE-1D2A2D14036B}" destId="{F23C65AF-BB5F-405F-B3C3-5F05964C5E85}" srcOrd="1" destOrd="0" parTransId="{86C9591B-74CC-42D7-8D5A-85BF61655AE6}" sibTransId="{28F9C9B1-CEF9-402A-990B-079C7D62B374}"/>
    <dgm:cxn modelId="{8DB096EF-A521-429C-99AC-EA93E7E0AEB7}" type="presOf" srcId="{F23C65AF-BB5F-405F-B3C3-5F05964C5E85}" destId="{D28A0FEC-D184-45C5-9321-01C778F25B3B}" srcOrd="0" destOrd="2" presId="urn:microsoft.com/office/officeart/2005/8/layout/arrow2"/>
    <dgm:cxn modelId="{6E3399F2-F75B-4808-BB90-473F996DA7F9}" type="presOf" srcId="{D7A975D9-8602-45D0-86C0-F92F704C2A1C}" destId="{EB549E8C-9D52-4B0C-993C-D0FF82A014B3}" srcOrd="0" destOrd="3" presId="urn:microsoft.com/office/officeart/2005/8/layout/arrow2"/>
    <dgm:cxn modelId="{411B5B26-01BD-4842-A066-F2E31CF40587}" type="presParOf" srcId="{F90CED16-5733-4203-8C69-CCF2E1F8B711}" destId="{6A5B896B-867C-4B58-B92B-AD73A39D6D4E}" srcOrd="0" destOrd="0" presId="urn:microsoft.com/office/officeart/2005/8/layout/arrow2"/>
    <dgm:cxn modelId="{28A2BCCF-00C3-40CF-B4F0-FE414B872914}" type="presParOf" srcId="{F90CED16-5733-4203-8C69-CCF2E1F8B711}" destId="{2CE77219-F633-41E4-A4E6-D10480841591}" srcOrd="1" destOrd="0" presId="urn:microsoft.com/office/officeart/2005/8/layout/arrow2"/>
    <dgm:cxn modelId="{C65CE3A1-2E5D-41A2-9FA0-C2988509982F}" type="presParOf" srcId="{2CE77219-F633-41E4-A4E6-D10480841591}" destId="{35ACCC7D-4407-4AF5-9CA7-AE471BF6E5BE}" srcOrd="0" destOrd="0" presId="urn:microsoft.com/office/officeart/2005/8/layout/arrow2"/>
    <dgm:cxn modelId="{796F8BC8-C7B4-4901-9A88-053C4B2A01D6}" type="presParOf" srcId="{2CE77219-F633-41E4-A4E6-D10480841591}" destId="{2870565E-8605-476F-8978-1EAFD4F82534}" srcOrd="1" destOrd="0" presId="urn:microsoft.com/office/officeart/2005/8/layout/arrow2"/>
    <dgm:cxn modelId="{EAE78BE8-77E0-4907-B69B-FFFDC4965FE2}" type="presParOf" srcId="{2CE77219-F633-41E4-A4E6-D10480841591}" destId="{2322C765-BB4D-46AA-91E5-8CA321C5531E}" srcOrd="2" destOrd="0" presId="urn:microsoft.com/office/officeart/2005/8/layout/arrow2"/>
    <dgm:cxn modelId="{9CC8EBFE-77A0-4FCA-BA0B-E460B2E697A8}" type="presParOf" srcId="{2CE77219-F633-41E4-A4E6-D10480841591}" destId="{D28A0FEC-D184-45C5-9321-01C778F25B3B}" srcOrd="3" destOrd="0" presId="urn:microsoft.com/office/officeart/2005/8/layout/arrow2"/>
    <dgm:cxn modelId="{6B82EB55-629D-4D10-99AB-835D8DE41C45}" type="presParOf" srcId="{2CE77219-F633-41E4-A4E6-D10480841591}" destId="{3EF14564-2C30-4D53-AEFB-D5CA7C1116E7}" srcOrd="4" destOrd="0" presId="urn:microsoft.com/office/officeart/2005/8/layout/arrow2"/>
    <dgm:cxn modelId="{E7B351B8-59FD-42E5-82CD-F2AF93DC5EE5}" type="presParOf" srcId="{2CE77219-F633-41E4-A4E6-D10480841591}" destId="{EB549E8C-9D52-4B0C-993C-D0FF82A014B3}" srcOrd="5" destOrd="0" presId="urn:microsoft.com/office/officeart/2005/8/layout/arrow2"/>
    <dgm:cxn modelId="{6E8B0E77-D6B3-4E7D-AA9E-25DF18C6C6C3}" type="presParOf" srcId="{2CE77219-F633-41E4-A4E6-D10480841591}" destId="{542A4B96-AEEA-4117-9587-D2706622247C}" srcOrd="6" destOrd="0" presId="urn:microsoft.com/office/officeart/2005/8/layout/arrow2"/>
    <dgm:cxn modelId="{B24B388E-2A60-4C6C-A224-BBCFF5276C43}" type="presParOf" srcId="{2CE77219-F633-41E4-A4E6-D10480841591}" destId="{0FD526A0-F170-406C-B84E-202C7B2BAE9D}"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A0D2-0B23-4DC3-8490-452F25C5C16D}" type="doc">
      <dgm:prSet loTypeId="urn:microsoft.com/office/officeart/2005/8/layout/hList7" loCatId="picture" qsTypeId="urn:microsoft.com/office/officeart/2005/8/quickstyle/simple1" qsCatId="simple" csTypeId="urn:microsoft.com/office/officeart/2005/8/colors/accent0_1" csCatId="mainScheme" phldr="1"/>
      <dgm:spPr/>
      <dgm:t>
        <a:bodyPr/>
        <a:lstStyle/>
        <a:p>
          <a:endParaRPr lang="fr-FR"/>
        </a:p>
      </dgm:t>
    </dgm:pt>
    <dgm:pt modelId="{64EC55C9-B6C8-4817-89C7-72EAF0876AD1}">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 empirique limité à la sûreté de produits »…)</a:t>
          </a:r>
        </a:p>
      </dgm:t>
    </dgm:pt>
    <dgm:pt modelId="{5CA1C151-DB28-41A3-8E2A-2FFF168373BF}" type="parTrans" cxnId="{0413C757-DA7F-491F-8D05-8BA80BB34FD5}">
      <dgm:prSet/>
      <dgm:spPr/>
      <dgm:t>
        <a:bodyPr/>
        <a:lstStyle/>
        <a:p>
          <a:endParaRPr lang="fr-FR"/>
        </a:p>
      </dgm:t>
    </dgm:pt>
    <dgm:pt modelId="{647ACE10-91F7-4458-8E89-0A3FE99906D5}" type="sibTrans" cxnId="{0413C757-DA7F-491F-8D05-8BA80BB34FD5}">
      <dgm:prSet/>
      <dgm:spPr/>
      <dgm:t>
        <a:bodyPr/>
        <a:lstStyle/>
        <a:p>
          <a:endParaRPr lang="fr-FR"/>
        </a:p>
      </dgm:t>
    </dgm:pt>
    <dgm:pt modelId="{DF0C8B60-E593-44C8-BA70-1DD7199B5883}">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sécurité de l’information)</a:t>
          </a:r>
        </a:p>
      </dgm:t>
    </dgm:pt>
    <dgm:pt modelId="{2BA7E4DC-0479-4C01-9FA9-DF6B93B679D0}" type="parTrans" cxnId="{110D005C-32EA-40C9-9B53-06C8A5AC3243}">
      <dgm:prSet/>
      <dgm:spPr/>
      <dgm:t>
        <a:bodyPr/>
        <a:lstStyle/>
        <a:p>
          <a:endParaRPr lang="fr-FR"/>
        </a:p>
      </dgm:t>
    </dgm:pt>
    <dgm:pt modelId="{E422F615-1476-4041-B79C-6F429B1925EA}" type="sibTrans" cxnId="{110D005C-32EA-40C9-9B53-06C8A5AC3243}">
      <dgm:prSet/>
      <dgm:spPr/>
      <dgm:t>
        <a:bodyPr/>
        <a:lstStyle/>
        <a:p>
          <a:endParaRPr lang="fr-FR"/>
        </a:p>
      </dgm:t>
    </dgm:pt>
    <dgm:pt modelId="{6007BFA2-2E1A-4703-8DE0-58CD557BBB3D}">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protection de la vie privée)</a:t>
          </a:r>
        </a:p>
      </dgm:t>
    </dgm:pt>
    <dgm:pt modelId="{3580C716-3742-4B85-AC61-A81786A2B493}" type="parTrans" cxnId="{918B0092-BC44-4216-A68E-CD2527384445}">
      <dgm:prSet/>
      <dgm:spPr/>
      <dgm:t>
        <a:bodyPr/>
        <a:lstStyle/>
        <a:p>
          <a:endParaRPr lang="fr-FR"/>
        </a:p>
      </dgm:t>
    </dgm:pt>
    <dgm:pt modelId="{104FB1B7-0D99-47D4-BD76-BACA7E9B2A90}" type="sibTrans" cxnId="{918B0092-BC44-4216-A68E-CD2527384445}">
      <dgm:prSet/>
      <dgm:spPr/>
      <dgm:t>
        <a:bodyPr/>
        <a:lstStyle/>
        <a:p>
          <a:endParaRPr lang="fr-FR"/>
        </a:p>
      </dgm:t>
    </dgm:pt>
    <dgm:pt modelId="{5450DF2C-07A7-46F9-8486-322B6B1189B1}">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(point de vue protection de l’environnement)</a:t>
          </a:r>
        </a:p>
      </dgm:t>
    </dgm:pt>
    <dgm:pt modelId="{9E661464-C4D7-42F9-AE8C-9BBD85A27415}" type="parTrans" cxnId="{2BA84832-4013-47F7-8BE9-F264C8047D70}">
      <dgm:prSet/>
      <dgm:spPr/>
      <dgm:t>
        <a:bodyPr/>
        <a:lstStyle/>
        <a:p>
          <a:endParaRPr lang="fr-FR"/>
        </a:p>
      </dgm:t>
    </dgm:pt>
    <dgm:pt modelId="{5BAE9AAB-21DC-40E1-ADD5-8BB870D1E8F5}" type="sibTrans" cxnId="{2BA84832-4013-47F7-8BE9-F264C8047D70}">
      <dgm:prSet/>
      <dgm:spPr/>
      <dgm:t>
        <a:bodyPr/>
        <a:lstStyle/>
        <a:p>
          <a:endParaRPr lang="fr-FR"/>
        </a:p>
      </dgm:t>
    </dgm:pt>
    <dgm:pt modelId="{F4ABD782-FB69-482C-920F-B4755E869C6E}">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Etc.</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(tout autre point de vue à considérer, ex : sécurité économique)</a:t>
          </a:r>
        </a:p>
      </dgm:t>
    </dgm:pt>
    <dgm:pt modelId="{B8DB0AEE-8CA7-44A8-9FDF-71A83842838A}" type="parTrans" cxnId="{D731F1E6-F71F-427C-BED9-109FFF310BC6}">
      <dgm:prSet/>
      <dgm:spPr/>
      <dgm:t>
        <a:bodyPr/>
        <a:lstStyle/>
        <a:p>
          <a:endParaRPr lang="fr-FR"/>
        </a:p>
      </dgm:t>
    </dgm:pt>
    <dgm:pt modelId="{F04709D7-55A9-4D17-B8AB-767A5E7A83A7}" type="sibTrans" cxnId="{D731F1E6-F71F-427C-BED9-109FFF310BC6}">
      <dgm:prSet/>
      <dgm:spPr/>
      <dgm:t>
        <a:bodyPr/>
        <a:lstStyle/>
        <a:p>
          <a:endParaRPr lang="fr-FR"/>
        </a:p>
      </dgm:t>
    </dgm:pt>
    <dgm:pt modelId="{CDBE7566-1964-4331-9925-509782D1978B}" type="pres">
      <dgm:prSet presAssocID="{7654A0D2-0B23-4DC3-8490-452F25C5C16D}" presName="Name0" presStyleCnt="0">
        <dgm:presLayoutVars>
          <dgm:dir/>
          <dgm:resizeHandles val="exact"/>
        </dgm:presLayoutVars>
      </dgm:prSet>
      <dgm:spPr/>
    </dgm:pt>
    <dgm:pt modelId="{C54D78BC-ED2E-4DDB-B200-42446C61983E}" type="pres">
      <dgm:prSet presAssocID="{7654A0D2-0B23-4DC3-8490-452F25C5C16D}" presName="fgShape" presStyleLbl="fgShp" presStyleIdx="0" presStyleCnt="1"/>
      <dgm:spPr/>
    </dgm:pt>
    <dgm:pt modelId="{DD01EC16-A4DA-4A90-9AC9-047D71EBFED0}" type="pres">
      <dgm:prSet presAssocID="{7654A0D2-0B23-4DC3-8490-452F25C5C16D}" presName="linComp" presStyleCnt="0"/>
      <dgm:spPr/>
    </dgm:pt>
    <dgm:pt modelId="{EE75C500-4507-4B24-A892-87E36E134164}" type="pres">
      <dgm:prSet presAssocID="{64EC55C9-B6C8-4817-89C7-72EAF0876AD1}" presName="compNode" presStyleCnt="0"/>
      <dgm:spPr/>
    </dgm:pt>
    <dgm:pt modelId="{54F5C613-F5ED-4E4E-99A8-49EAE17992EC}" type="pres">
      <dgm:prSet presAssocID="{64EC55C9-B6C8-4817-89C7-72EAF0876AD1}" presName="bkgdShape" presStyleLbl="node1" presStyleIdx="0" presStyleCnt="5"/>
      <dgm:spPr/>
    </dgm:pt>
    <dgm:pt modelId="{8E922860-5B4D-4643-91FB-3CD4A9EE192E}" type="pres">
      <dgm:prSet presAssocID="{64EC55C9-B6C8-4817-89C7-72EAF0876AD1}" presName="nodeTx" presStyleLbl="node1" presStyleIdx="0" presStyleCnt="5">
        <dgm:presLayoutVars>
          <dgm:bulletEnabled val="1"/>
        </dgm:presLayoutVars>
      </dgm:prSet>
      <dgm:spPr/>
    </dgm:pt>
    <dgm:pt modelId="{2769BDBB-F425-4F58-81BC-6D6A27FF1D8C}" type="pres">
      <dgm:prSet presAssocID="{64EC55C9-B6C8-4817-89C7-72EAF0876AD1}" presName="invisiNode" presStyleLbl="node1" presStyleIdx="0" presStyleCnt="5"/>
      <dgm:spPr/>
    </dgm:pt>
    <dgm:pt modelId="{F6795CDB-DAAF-4AF0-AC35-FA5DE82B2DD7}" type="pres">
      <dgm:prSet presAssocID="{64EC55C9-B6C8-4817-89C7-72EAF0876AD1}" presName="imagNode"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ribunal contour"/>
        </a:ext>
      </dgm:extLst>
    </dgm:pt>
    <dgm:pt modelId="{972C65AC-7370-46D3-A41D-F3A0AB9C44D4}" type="pres">
      <dgm:prSet presAssocID="{647ACE10-91F7-4458-8E89-0A3FE99906D5}" presName="sibTrans" presStyleLbl="sibTrans2D1" presStyleIdx="0" presStyleCnt="0"/>
      <dgm:spPr/>
    </dgm:pt>
    <dgm:pt modelId="{5AE62B50-6F5E-4A00-83BA-2A220E1162BC}" type="pres">
      <dgm:prSet presAssocID="{DF0C8B60-E593-44C8-BA70-1DD7199B5883}" presName="compNode" presStyleCnt="0"/>
      <dgm:spPr/>
    </dgm:pt>
    <dgm:pt modelId="{6A3EA583-74C6-4DAB-A1D8-AE46927AD4D2}" type="pres">
      <dgm:prSet presAssocID="{DF0C8B60-E593-44C8-BA70-1DD7199B5883}" presName="bkgdShape" presStyleLbl="node1" presStyleIdx="1" presStyleCnt="5"/>
      <dgm:spPr/>
    </dgm:pt>
    <dgm:pt modelId="{8D6A163D-F25B-4990-B53E-727A2A14B82F}" type="pres">
      <dgm:prSet presAssocID="{DF0C8B60-E593-44C8-BA70-1DD7199B5883}" presName="nodeTx" presStyleLbl="node1" presStyleIdx="1" presStyleCnt="5">
        <dgm:presLayoutVars>
          <dgm:bulletEnabled val="1"/>
        </dgm:presLayoutVars>
      </dgm:prSet>
      <dgm:spPr/>
    </dgm:pt>
    <dgm:pt modelId="{1885A228-727D-40FE-B292-F4DC4F627729}" type="pres">
      <dgm:prSet presAssocID="{DF0C8B60-E593-44C8-BA70-1DD7199B5883}" presName="invisiNode" presStyleLbl="node1" presStyleIdx="1" presStyleCnt="5"/>
      <dgm:spPr/>
    </dgm:pt>
    <dgm:pt modelId="{34228E26-92B8-4000-8A4E-CEA4952C7EF8}" type="pres">
      <dgm:prSet presAssocID="{DF0C8B60-E593-44C8-BA70-1DD7199B5883}"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âtiment contour"/>
        </a:ext>
      </dgm:extLst>
    </dgm:pt>
    <dgm:pt modelId="{C218A7BD-EE8B-4380-BB8B-74DE6305C3C8}" type="pres">
      <dgm:prSet presAssocID="{E422F615-1476-4041-B79C-6F429B1925EA}" presName="sibTrans" presStyleLbl="sibTrans2D1" presStyleIdx="0" presStyleCnt="0"/>
      <dgm:spPr/>
    </dgm:pt>
    <dgm:pt modelId="{A4616073-3A8A-4362-842B-5805E18B8DB0}" type="pres">
      <dgm:prSet presAssocID="{6007BFA2-2E1A-4703-8DE0-58CD557BBB3D}" presName="compNode" presStyleCnt="0"/>
      <dgm:spPr/>
    </dgm:pt>
    <dgm:pt modelId="{6E1C27F2-17C0-4364-9534-D59E716ED8DA}" type="pres">
      <dgm:prSet presAssocID="{6007BFA2-2E1A-4703-8DE0-58CD557BBB3D}" presName="bkgdShape" presStyleLbl="node1" presStyleIdx="2" presStyleCnt="5"/>
      <dgm:spPr/>
    </dgm:pt>
    <dgm:pt modelId="{84001439-3C15-4CFF-85D1-88BA9A9F478B}" type="pres">
      <dgm:prSet presAssocID="{6007BFA2-2E1A-4703-8DE0-58CD557BBB3D}" presName="nodeTx" presStyleLbl="node1" presStyleIdx="2" presStyleCnt="5">
        <dgm:presLayoutVars>
          <dgm:bulletEnabled val="1"/>
        </dgm:presLayoutVars>
      </dgm:prSet>
      <dgm:spPr/>
    </dgm:pt>
    <dgm:pt modelId="{799FC0A9-6F65-46FD-BC61-7675F5729AC5}" type="pres">
      <dgm:prSet presAssocID="{6007BFA2-2E1A-4703-8DE0-58CD557BBB3D}" presName="invisiNode" presStyleLbl="node1" presStyleIdx="2" presStyleCnt="5"/>
      <dgm:spPr/>
    </dgm:pt>
    <dgm:pt modelId="{4B67DE34-E44D-446D-92E9-7F2D6BDB6D25}" type="pres">
      <dgm:prSet presAssocID="{6007BFA2-2E1A-4703-8DE0-58CD557BBB3D}"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e d’hommes contour"/>
        </a:ext>
      </dgm:extLst>
    </dgm:pt>
    <dgm:pt modelId="{AB72A7B9-4ED6-45D4-880A-3221BDA08A76}" type="pres">
      <dgm:prSet presAssocID="{104FB1B7-0D99-47D4-BD76-BACA7E9B2A90}" presName="sibTrans" presStyleLbl="sibTrans2D1" presStyleIdx="0" presStyleCnt="0"/>
      <dgm:spPr/>
    </dgm:pt>
    <dgm:pt modelId="{CB29D7EB-B47D-49B9-B755-7776C4CF45E6}" type="pres">
      <dgm:prSet presAssocID="{5450DF2C-07A7-46F9-8486-322B6B1189B1}" presName="compNode" presStyleCnt="0"/>
      <dgm:spPr/>
    </dgm:pt>
    <dgm:pt modelId="{874825BE-AA73-4BBD-B680-6C26960CC2F6}" type="pres">
      <dgm:prSet presAssocID="{5450DF2C-07A7-46F9-8486-322B6B1189B1}" presName="bkgdShape" presStyleLbl="node1" presStyleIdx="3" presStyleCnt="5"/>
      <dgm:spPr/>
    </dgm:pt>
    <dgm:pt modelId="{68CF968D-1EB0-46ED-BB65-BEE7D82E4324}" type="pres">
      <dgm:prSet presAssocID="{5450DF2C-07A7-46F9-8486-322B6B1189B1}" presName="nodeTx" presStyleLbl="node1" presStyleIdx="3" presStyleCnt="5">
        <dgm:presLayoutVars>
          <dgm:bulletEnabled val="1"/>
        </dgm:presLayoutVars>
      </dgm:prSet>
      <dgm:spPr/>
    </dgm:pt>
    <dgm:pt modelId="{24B234EC-3A78-42F1-8943-BFD8B97B441E}" type="pres">
      <dgm:prSet presAssocID="{5450DF2C-07A7-46F9-8486-322B6B1189B1}" presName="invisiNode" presStyleLbl="node1" presStyleIdx="3" presStyleCnt="5"/>
      <dgm:spPr/>
    </dgm:pt>
    <dgm:pt modelId="{43E956CB-F9DA-4CA9-A692-853AF249615A}" type="pres">
      <dgm:prSet presAssocID="{5450DF2C-07A7-46F9-8486-322B6B1189B1}" presName="imagNode"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in ouverte avec une plante contour"/>
        </a:ext>
      </dgm:extLst>
    </dgm:pt>
    <dgm:pt modelId="{641EA4FE-8B6D-4A86-9E56-94DA9B3306E0}" type="pres">
      <dgm:prSet presAssocID="{5BAE9AAB-21DC-40E1-ADD5-8BB870D1E8F5}" presName="sibTrans" presStyleLbl="sibTrans2D1" presStyleIdx="0" presStyleCnt="0"/>
      <dgm:spPr/>
    </dgm:pt>
    <dgm:pt modelId="{A0A448FF-19DC-41BE-A80D-0BAA0793B17D}" type="pres">
      <dgm:prSet presAssocID="{F4ABD782-FB69-482C-920F-B4755E869C6E}" presName="compNode" presStyleCnt="0"/>
      <dgm:spPr/>
    </dgm:pt>
    <dgm:pt modelId="{4C6D46F3-CA92-4D09-905C-DC7D0D9DFC0C}" type="pres">
      <dgm:prSet presAssocID="{F4ABD782-FB69-482C-920F-B4755E869C6E}" presName="bkgdShape" presStyleLbl="node1" presStyleIdx="4" presStyleCnt="5"/>
      <dgm:spPr/>
    </dgm:pt>
    <dgm:pt modelId="{92C6B177-2F61-496F-A3CB-0127A9B94C53}" type="pres">
      <dgm:prSet presAssocID="{F4ABD782-FB69-482C-920F-B4755E869C6E}" presName="nodeTx" presStyleLbl="node1" presStyleIdx="4" presStyleCnt="5">
        <dgm:presLayoutVars>
          <dgm:bulletEnabled val="1"/>
        </dgm:presLayoutVars>
      </dgm:prSet>
      <dgm:spPr/>
    </dgm:pt>
    <dgm:pt modelId="{62220C3E-6ADF-4022-9882-F31D1ADD137E}" type="pres">
      <dgm:prSet presAssocID="{F4ABD782-FB69-482C-920F-B4755E869C6E}" presName="invisiNode" presStyleLbl="node1" presStyleIdx="4" presStyleCnt="5"/>
      <dgm:spPr/>
    </dgm:pt>
    <dgm:pt modelId="{FA0AA23B-44EA-4C65-99C5-0D6EB4461F4D}" type="pres">
      <dgm:prSet presAssocID="{F4ABD782-FB69-482C-920F-B4755E869C6E}" presName="imagNode"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ensée contour"/>
        </a:ext>
      </dgm:extLst>
    </dgm:pt>
  </dgm:ptLst>
  <dgm:cxnLst>
    <dgm:cxn modelId="{B505C108-88AE-4A02-9011-6E50A4942027}" type="presOf" srcId="{5BAE9AAB-21DC-40E1-ADD5-8BB870D1E8F5}" destId="{641EA4FE-8B6D-4A86-9E56-94DA9B3306E0}" srcOrd="0" destOrd="0" presId="urn:microsoft.com/office/officeart/2005/8/layout/hList7"/>
    <dgm:cxn modelId="{2BA84832-4013-47F7-8BE9-F264C8047D70}" srcId="{7654A0D2-0B23-4DC3-8490-452F25C5C16D}" destId="{5450DF2C-07A7-46F9-8486-322B6B1189B1}" srcOrd="3" destOrd="0" parTransId="{9E661464-C4D7-42F9-AE8C-9BBD85A27415}" sibTransId="{5BAE9AAB-21DC-40E1-ADD5-8BB870D1E8F5}"/>
    <dgm:cxn modelId="{110D005C-32EA-40C9-9B53-06C8A5AC3243}" srcId="{7654A0D2-0B23-4DC3-8490-452F25C5C16D}" destId="{DF0C8B60-E593-44C8-BA70-1DD7199B5883}" srcOrd="1" destOrd="0" parTransId="{2BA7E4DC-0479-4C01-9FA9-DF6B93B679D0}" sibTransId="{E422F615-1476-4041-B79C-6F429B1925EA}"/>
    <dgm:cxn modelId="{424F9F42-25D1-4B90-AC95-2557F32BFAB0}" type="presOf" srcId="{5450DF2C-07A7-46F9-8486-322B6B1189B1}" destId="{68CF968D-1EB0-46ED-BB65-BEE7D82E4324}" srcOrd="1" destOrd="0" presId="urn:microsoft.com/office/officeart/2005/8/layout/hList7"/>
    <dgm:cxn modelId="{DB610D4B-8204-4CD2-8899-6CDDFAD2E58B}" type="presOf" srcId="{DF0C8B60-E593-44C8-BA70-1DD7199B5883}" destId="{8D6A163D-F25B-4990-B53E-727A2A14B82F}" srcOrd="1" destOrd="0" presId="urn:microsoft.com/office/officeart/2005/8/layout/hList7"/>
    <dgm:cxn modelId="{0413C757-DA7F-491F-8D05-8BA80BB34FD5}" srcId="{7654A0D2-0B23-4DC3-8490-452F25C5C16D}" destId="{64EC55C9-B6C8-4817-89C7-72EAF0876AD1}" srcOrd="0" destOrd="0" parTransId="{5CA1C151-DB28-41A3-8E2A-2FFF168373BF}" sibTransId="{647ACE10-91F7-4458-8E89-0A3FE99906D5}"/>
    <dgm:cxn modelId="{973F9658-3B3C-47AD-A330-A2A4DBB0BE69}" type="presOf" srcId="{F4ABD782-FB69-482C-920F-B4755E869C6E}" destId="{4C6D46F3-CA92-4D09-905C-DC7D0D9DFC0C}" srcOrd="0" destOrd="0" presId="urn:microsoft.com/office/officeart/2005/8/layout/hList7"/>
    <dgm:cxn modelId="{B9CB8285-10E2-42B4-BD16-3931078F335E}" type="presOf" srcId="{6007BFA2-2E1A-4703-8DE0-58CD557BBB3D}" destId="{6E1C27F2-17C0-4364-9534-D59E716ED8DA}" srcOrd="0" destOrd="0" presId="urn:microsoft.com/office/officeart/2005/8/layout/hList7"/>
    <dgm:cxn modelId="{4C78A98B-1508-475F-8AF8-A034A5CC0F9B}" type="presOf" srcId="{DF0C8B60-E593-44C8-BA70-1DD7199B5883}" destId="{6A3EA583-74C6-4DAB-A1D8-AE46927AD4D2}" srcOrd="0" destOrd="0" presId="urn:microsoft.com/office/officeart/2005/8/layout/hList7"/>
    <dgm:cxn modelId="{918B0092-BC44-4216-A68E-CD2527384445}" srcId="{7654A0D2-0B23-4DC3-8490-452F25C5C16D}" destId="{6007BFA2-2E1A-4703-8DE0-58CD557BBB3D}" srcOrd="2" destOrd="0" parTransId="{3580C716-3742-4B85-AC61-A81786A2B493}" sibTransId="{104FB1B7-0D99-47D4-BD76-BACA7E9B2A90}"/>
    <dgm:cxn modelId="{5CBCBCA1-5E52-463D-B3B7-69C7A049202D}" type="presOf" srcId="{647ACE10-91F7-4458-8E89-0A3FE99906D5}" destId="{972C65AC-7370-46D3-A41D-F3A0AB9C44D4}" srcOrd="0" destOrd="0" presId="urn:microsoft.com/office/officeart/2005/8/layout/hList7"/>
    <dgm:cxn modelId="{3566B2A9-98B2-4413-9982-70E6E5965F9C}" type="presOf" srcId="{104FB1B7-0D99-47D4-BD76-BACA7E9B2A90}" destId="{AB72A7B9-4ED6-45D4-880A-3221BDA08A76}" srcOrd="0" destOrd="0" presId="urn:microsoft.com/office/officeart/2005/8/layout/hList7"/>
    <dgm:cxn modelId="{6156B3A9-FDED-4091-B9EB-50A587873AF2}" type="presOf" srcId="{64EC55C9-B6C8-4817-89C7-72EAF0876AD1}" destId="{8E922860-5B4D-4643-91FB-3CD4A9EE192E}" srcOrd="1" destOrd="0" presId="urn:microsoft.com/office/officeart/2005/8/layout/hList7"/>
    <dgm:cxn modelId="{B73D58AE-4A36-435E-94DB-BA499262ADD1}" type="presOf" srcId="{5450DF2C-07A7-46F9-8486-322B6B1189B1}" destId="{874825BE-AA73-4BBD-B680-6C26960CC2F6}" srcOrd="0" destOrd="0" presId="urn:microsoft.com/office/officeart/2005/8/layout/hList7"/>
    <dgm:cxn modelId="{25F27CB0-26E3-41B1-BB6D-B42F683B8E38}" type="presOf" srcId="{F4ABD782-FB69-482C-920F-B4755E869C6E}" destId="{92C6B177-2F61-496F-A3CB-0127A9B94C53}" srcOrd="1" destOrd="0" presId="urn:microsoft.com/office/officeart/2005/8/layout/hList7"/>
    <dgm:cxn modelId="{1D93BCD3-5AC8-4BDA-BEF9-442C05F4E68A}" type="presOf" srcId="{E422F615-1476-4041-B79C-6F429B1925EA}" destId="{C218A7BD-EE8B-4380-BB8B-74DE6305C3C8}" srcOrd="0" destOrd="0" presId="urn:microsoft.com/office/officeart/2005/8/layout/hList7"/>
    <dgm:cxn modelId="{D483F4D3-D9FE-48E7-AA29-9A05DFD35177}" type="presOf" srcId="{64EC55C9-B6C8-4817-89C7-72EAF0876AD1}" destId="{54F5C613-F5ED-4E4E-99A8-49EAE17992EC}" srcOrd="0" destOrd="0" presId="urn:microsoft.com/office/officeart/2005/8/layout/hList7"/>
    <dgm:cxn modelId="{FF3B5CD8-AEEF-4082-8379-8D3135EA46FC}" type="presOf" srcId="{6007BFA2-2E1A-4703-8DE0-58CD557BBB3D}" destId="{84001439-3C15-4CFF-85D1-88BA9A9F478B}" srcOrd="1" destOrd="0" presId="urn:microsoft.com/office/officeart/2005/8/layout/hList7"/>
    <dgm:cxn modelId="{D731F1E6-F71F-427C-BED9-109FFF310BC6}" srcId="{7654A0D2-0B23-4DC3-8490-452F25C5C16D}" destId="{F4ABD782-FB69-482C-920F-B4755E869C6E}" srcOrd="4" destOrd="0" parTransId="{B8DB0AEE-8CA7-44A8-9FDF-71A83842838A}" sibTransId="{F04709D7-55A9-4D17-B8AB-767A5E7A83A7}"/>
    <dgm:cxn modelId="{DBE0BBF6-7890-49EC-A237-62038F20DF2C}" type="presOf" srcId="{7654A0D2-0B23-4DC3-8490-452F25C5C16D}" destId="{CDBE7566-1964-4331-9925-509782D1978B}" srcOrd="0" destOrd="0" presId="urn:microsoft.com/office/officeart/2005/8/layout/hList7"/>
    <dgm:cxn modelId="{384ABF89-9DAA-4108-B633-C3F853BB63B8}" type="presParOf" srcId="{CDBE7566-1964-4331-9925-509782D1978B}" destId="{C54D78BC-ED2E-4DDB-B200-42446C61983E}" srcOrd="0" destOrd="0" presId="urn:microsoft.com/office/officeart/2005/8/layout/hList7"/>
    <dgm:cxn modelId="{66E03DB8-96C5-4CC3-89F5-CAD665020F48}" type="presParOf" srcId="{CDBE7566-1964-4331-9925-509782D1978B}" destId="{DD01EC16-A4DA-4A90-9AC9-047D71EBFED0}" srcOrd="1" destOrd="0" presId="urn:microsoft.com/office/officeart/2005/8/layout/hList7"/>
    <dgm:cxn modelId="{96171333-983D-4996-A869-3E66DB887028}" type="presParOf" srcId="{DD01EC16-A4DA-4A90-9AC9-047D71EBFED0}" destId="{EE75C500-4507-4B24-A892-87E36E134164}" srcOrd="0" destOrd="0" presId="urn:microsoft.com/office/officeart/2005/8/layout/hList7"/>
    <dgm:cxn modelId="{18903CE8-8B80-49BF-81C3-B3DD04DAFAA0}" type="presParOf" srcId="{EE75C500-4507-4B24-A892-87E36E134164}" destId="{54F5C613-F5ED-4E4E-99A8-49EAE17992EC}" srcOrd="0" destOrd="0" presId="urn:microsoft.com/office/officeart/2005/8/layout/hList7"/>
    <dgm:cxn modelId="{CC143A95-92A8-4671-9BBB-8D62028A7C38}" type="presParOf" srcId="{EE75C500-4507-4B24-A892-87E36E134164}" destId="{8E922860-5B4D-4643-91FB-3CD4A9EE192E}" srcOrd="1" destOrd="0" presId="urn:microsoft.com/office/officeart/2005/8/layout/hList7"/>
    <dgm:cxn modelId="{26818E25-C0C7-42F3-B4D2-C6E916010F9E}" type="presParOf" srcId="{EE75C500-4507-4B24-A892-87E36E134164}" destId="{2769BDBB-F425-4F58-81BC-6D6A27FF1D8C}" srcOrd="2" destOrd="0" presId="urn:microsoft.com/office/officeart/2005/8/layout/hList7"/>
    <dgm:cxn modelId="{879AED99-F1CD-4277-B2A9-2FEFDC3FCB8E}" type="presParOf" srcId="{EE75C500-4507-4B24-A892-87E36E134164}" destId="{F6795CDB-DAAF-4AF0-AC35-FA5DE82B2DD7}" srcOrd="3" destOrd="0" presId="urn:microsoft.com/office/officeart/2005/8/layout/hList7"/>
    <dgm:cxn modelId="{0B962CD2-3A62-46D0-80CB-92C44DAFE34C}" type="presParOf" srcId="{DD01EC16-A4DA-4A90-9AC9-047D71EBFED0}" destId="{972C65AC-7370-46D3-A41D-F3A0AB9C44D4}" srcOrd="1" destOrd="0" presId="urn:microsoft.com/office/officeart/2005/8/layout/hList7"/>
    <dgm:cxn modelId="{4FE105CB-CBF9-4B31-9FF4-4F7228208463}" type="presParOf" srcId="{DD01EC16-A4DA-4A90-9AC9-047D71EBFED0}" destId="{5AE62B50-6F5E-4A00-83BA-2A220E1162BC}" srcOrd="2" destOrd="0" presId="urn:microsoft.com/office/officeart/2005/8/layout/hList7"/>
    <dgm:cxn modelId="{1C7EC365-75EF-4B3A-94B3-43D4D78DE749}" type="presParOf" srcId="{5AE62B50-6F5E-4A00-83BA-2A220E1162BC}" destId="{6A3EA583-74C6-4DAB-A1D8-AE46927AD4D2}" srcOrd="0" destOrd="0" presId="urn:microsoft.com/office/officeart/2005/8/layout/hList7"/>
    <dgm:cxn modelId="{95F414B4-9C81-42D6-A3C7-F3C74D04BC4C}" type="presParOf" srcId="{5AE62B50-6F5E-4A00-83BA-2A220E1162BC}" destId="{8D6A163D-F25B-4990-B53E-727A2A14B82F}" srcOrd="1" destOrd="0" presId="urn:microsoft.com/office/officeart/2005/8/layout/hList7"/>
    <dgm:cxn modelId="{923ACB56-1BE9-4440-801C-6D577AA9212A}" type="presParOf" srcId="{5AE62B50-6F5E-4A00-83BA-2A220E1162BC}" destId="{1885A228-727D-40FE-B292-F4DC4F627729}" srcOrd="2" destOrd="0" presId="urn:microsoft.com/office/officeart/2005/8/layout/hList7"/>
    <dgm:cxn modelId="{C1FF7DC8-8A2B-45D6-833D-BA69B85FB6B4}" type="presParOf" srcId="{5AE62B50-6F5E-4A00-83BA-2A220E1162BC}" destId="{34228E26-92B8-4000-8A4E-CEA4952C7EF8}" srcOrd="3" destOrd="0" presId="urn:microsoft.com/office/officeart/2005/8/layout/hList7"/>
    <dgm:cxn modelId="{A88C4BC5-5210-4ABF-AAFB-AF2442FDF17E}" type="presParOf" srcId="{DD01EC16-A4DA-4A90-9AC9-047D71EBFED0}" destId="{C218A7BD-EE8B-4380-BB8B-74DE6305C3C8}" srcOrd="3" destOrd="0" presId="urn:microsoft.com/office/officeart/2005/8/layout/hList7"/>
    <dgm:cxn modelId="{F1B2DFF4-291C-4FA3-81B8-238AA2BC12C3}" type="presParOf" srcId="{DD01EC16-A4DA-4A90-9AC9-047D71EBFED0}" destId="{A4616073-3A8A-4362-842B-5805E18B8DB0}" srcOrd="4" destOrd="0" presId="urn:microsoft.com/office/officeart/2005/8/layout/hList7"/>
    <dgm:cxn modelId="{657DC3D5-09EF-47BD-9EE4-A73F1F1CB007}" type="presParOf" srcId="{A4616073-3A8A-4362-842B-5805E18B8DB0}" destId="{6E1C27F2-17C0-4364-9534-D59E716ED8DA}" srcOrd="0" destOrd="0" presId="urn:microsoft.com/office/officeart/2005/8/layout/hList7"/>
    <dgm:cxn modelId="{1F947C60-ED6E-42F7-92C3-5A99C168E2C1}" type="presParOf" srcId="{A4616073-3A8A-4362-842B-5805E18B8DB0}" destId="{84001439-3C15-4CFF-85D1-88BA9A9F478B}" srcOrd="1" destOrd="0" presId="urn:microsoft.com/office/officeart/2005/8/layout/hList7"/>
    <dgm:cxn modelId="{BF3838A3-11F8-40C1-855B-8E6E3B9291A4}" type="presParOf" srcId="{A4616073-3A8A-4362-842B-5805E18B8DB0}" destId="{799FC0A9-6F65-46FD-BC61-7675F5729AC5}" srcOrd="2" destOrd="0" presId="urn:microsoft.com/office/officeart/2005/8/layout/hList7"/>
    <dgm:cxn modelId="{8E4B36DB-2B9F-4213-B704-E29E3D38AA81}" type="presParOf" srcId="{A4616073-3A8A-4362-842B-5805E18B8DB0}" destId="{4B67DE34-E44D-446D-92E9-7F2D6BDB6D25}" srcOrd="3" destOrd="0" presId="urn:microsoft.com/office/officeart/2005/8/layout/hList7"/>
    <dgm:cxn modelId="{50CBAA2C-A7AD-4C08-AB3B-B96D2864521B}" type="presParOf" srcId="{DD01EC16-A4DA-4A90-9AC9-047D71EBFED0}" destId="{AB72A7B9-4ED6-45D4-880A-3221BDA08A76}" srcOrd="5" destOrd="0" presId="urn:microsoft.com/office/officeart/2005/8/layout/hList7"/>
    <dgm:cxn modelId="{FB4FC5AA-8E68-49F0-B7B1-F8651C3CB973}" type="presParOf" srcId="{DD01EC16-A4DA-4A90-9AC9-047D71EBFED0}" destId="{CB29D7EB-B47D-49B9-B755-7776C4CF45E6}" srcOrd="6" destOrd="0" presId="urn:microsoft.com/office/officeart/2005/8/layout/hList7"/>
    <dgm:cxn modelId="{E858FCB2-127B-4B1E-8705-5EFC53A8821B}" type="presParOf" srcId="{CB29D7EB-B47D-49B9-B755-7776C4CF45E6}" destId="{874825BE-AA73-4BBD-B680-6C26960CC2F6}" srcOrd="0" destOrd="0" presId="urn:microsoft.com/office/officeart/2005/8/layout/hList7"/>
    <dgm:cxn modelId="{82A86B1E-1084-43E4-B200-3113F1E11A49}" type="presParOf" srcId="{CB29D7EB-B47D-49B9-B755-7776C4CF45E6}" destId="{68CF968D-1EB0-46ED-BB65-BEE7D82E4324}" srcOrd="1" destOrd="0" presId="urn:microsoft.com/office/officeart/2005/8/layout/hList7"/>
    <dgm:cxn modelId="{EB682B5C-B626-4368-A759-0D796CD84371}" type="presParOf" srcId="{CB29D7EB-B47D-49B9-B755-7776C4CF45E6}" destId="{24B234EC-3A78-42F1-8943-BFD8B97B441E}" srcOrd="2" destOrd="0" presId="urn:microsoft.com/office/officeart/2005/8/layout/hList7"/>
    <dgm:cxn modelId="{64B00B76-E35A-46CA-8A6A-8BD8B279A9CE}" type="presParOf" srcId="{CB29D7EB-B47D-49B9-B755-7776C4CF45E6}" destId="{43E956CB-F9DA-4CA9-A692-853AF249615A}" srcOrd="3" destOrd="0" presId="urn:microsoft.com/office/officeart/2005/8/layout/hList7"/>
    <dgm:cxn modelId="{05601623-A85F-4696-BEDE-0BCB0E8AD1AA}" type="presParOf" srcId="{DD01EC16-A4DA-4A90-9AC9-047D71EBFED0}" destId="{641EA4FE-8B6D-4A86-9E56-94DA9B3306E0}" srcOrd="7" destOrd="0" presId="urn:microsoft.com/office/officeart/2005/8/layout/hList7"/>
    <dgm:cxn modelId="{E9ED93AB-C7EE-436C-A788-90B631520CAD}" type="presParOf" srcId="{DD01EC16-A4DA-4A90-9AC9-047D71EBFED0}" destId="{A0A448FF-19DC-41BE-A80D-0BAA0793B17D}" srcOrd="8" destOrd="0" presId="urn:microsoft.com/office/officeart/2005/8/layout/hList7"/>
    <dgm:cxn modelId="{6066D6A9-C360-44AE-B5C9-70CA5328B4E3}" type="presParOf" srcId="{A0A448FF-19DC-41BE-A80D-0BAA0793B17D}" destId="{4C6D46F3-CA92-4D09-905C-DC7D0D9DFC0C}" srcOrd="0" destOrd="0" presId="urn:microsoft.com/office/officeart/2005/8/layout/hList7"/>
    <dgm:cxn modelId="{6A9A1DA5-DB99-40E9-8626-8DB8D943C46D}" type="presParOf" srcId="{A0A448FF-19DC-41BE-A80D-0BAA0793B17D}" destId="{92C6B177-2F61-496F-A3CB-0127A9B94C53}" srcOrd="1" destOrd="0" presId="urn:microsoft.com/office/officeart/2005/8/layout/hList7"/>
    <dgm:cxn modelId="{AB03D358-8C0D-4DCD-9432-F20F7A2FABDE}" type="presParOf" srcId="{A0A448FF-19DC-41BE-A80D-0BAA0793B17D}" destId="{62220C3E-6ADF-4022-9882-F31D1ADD137E}" srcOrd="2" destOrd="0" presId="urn:microsoft.com/office/officeart/2005/8/layout/hList7"/>
    <dgm:cxn modelId="{5CF77618-AAA5-4A63-83CA-6274210D07A4}" type="presParOf" srcId="{A0A448FF-19DC-41BE-A80D-0BAA0793B17D}" destId="{FA0AA23B-44EA-4C65-99C5-0D6EB4461F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42491D-DC8B-4D0C-8D23-5E88537DD0E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fr-FR"/>
        </a:p>
      </dgm:t>
    </dgm:pt>
    <dgm:pt modelId="{88AD9467-B61D-471D-A6D4-F93D79599F68}">
      <dgm:prSet phldrT="[Texte]"/>
      <dgm:spPr/>
      <dgm:t>
        <a:bodyPr/>
        <a:lstStyle/>
        <a:p>
          <a:r>
            <a:rPr lang="fr-FR" dirty="0">
              <a:latin typeface="Calibri Light" panose="020F0302020204030204" pitchFamily="34" charset="0"/>
              <a:cs typeface="Calibri Light" panose="020F0302020204030204" pitchFamily="34" charset="0"/>
            </a:rPr>
            <a:t>Gouvernance responsable</a:t>
          </a:r>
        </a:p>
      </dgm:t>
    </dgm:pt>
    <dgm:pt modelId="{8300C1BA-03E3-439E-86DC-63DFF49CD716}" type="parTrans" cxnId="{01C3B4D6-1FE0-40C2-9765-2CB0CD71FF61}">
      <dgm:prSet/>
      <dgm:spPr/>
      <dgm:t>
        <a:bodyPr/>
        <a:lstStyle/>
        <a:p>
          <a:endParaRPr lang="fr-FR"/>
        </a:p>
      </dgm:t>
    </dgm:pt>
    <dgm:pt modelId="{53955E41-EE1E-47A4-894D-4DBACD647908}" type="sibTrans" cxnId="{01C3B4D6-1FE0-40C2-9765-2CB0CD71FF61}">
      <dgm:prSet/>
      <dgm:spPr/>
      <dgm:t>
        <a:bodyPr/>
        <a:lstStyle/>
        <a:p>
          <a:endParaRPr lang="fr-FR"/>
        </a:p>
      </dgm:t>
    </dgm:pt>
    <dgm:pt modelId="{F5FEB88B-E9B1-4200-9150-B4364653EEA9}">
      <dgm:prSet phldrT="[Texte]"/>
      <dgm:spPr/>
      <dgm:t>
        <a:bodyPr/>
        <a:lstStyle/>
        <a:p>
          <a:r>
            <a:rPr lang="fr-FR" dirty="0">
              <a:latin typeface="Calibri Light" panose="020F0302020204030204" pitchFamily="34" charset="0"/>
              <a:cs typeface="Calibri Light" panose="020F0302020204030204" pitchFamily="34" charset="0"/>
            </a:rPr>
            <a:t>Fiabilité et sûreté</a:t>
          </a:r>
        </a:p>
      </dgm:t>
    </dgm:pt>
    <dgm:pt modelId="{EC03CD54-BA35-4C22-9A8A-DC756824AE54}" type="parTrans" cxnId="{9D9CCC1B-6903-4186-8487-65F5041FEEBF}">
      <dgm:prSet/>
      <dgm:spPr/>
      <dgm:t>
        <a:bodyPr/>
        <a:lstStyle/>
        <a:p>
          <a:endParaRPr lang="fr-FR"/>
        </a:p>
      </dgm:t>
    </dgm:pt>
    <dgm:pt modelId="{012B654B-5C9C-4BB2-8BF0-745E21E7AB10}" type="sibTrans" cxnId="{9D9CCC1B-6903-4186-8487-65F5041FEEBF}">
      <dgm:prSet/>
      <dgm:spPr/>
      <dgm:t>
        <a:bodyPr/>
        <a:lstStyle/>
        <a:p>
          <a:endParaRPr lang="fr-FR"/>
        </a:p>
      </dgm:t>
    </dgm:pt>
    <dgm:pt modelId="{AE81B9A3-330A-45B4-ADBF-83A47C146A28}">
      <dgm:prSet phldrT="[Texte]"/>
      <dgm:spPr/>
      <dgm:t>
        <a:bodyPr/>
        <a:lstStyle/>
        <a:p>
          <a:r>
            <a:rPr lang="fr-FR" dirty="0">
              <a:latin typeface="Calibri Light" panose="020F0302020204030204" pitchFamily="34" charset="0"/>
              <a:cs typeface="Calibri Light" panose="020F0302020204030204" pitchFamily="34" charset="0"/>
            </a:rPr>
            <a:t>Équité</a:t>
          </a:r>
        </a:p>
      </dgm:t>
    </dgm:pt>
    <dgm:pt modelId="{365718F0-4804-4030-BFDA-177EB86E79FF}" type="parTrans" cxnId="{5DCFC385-BB41-4328-8B7C-715AC0FB753A}">
      <dgm:prSet/>
      <dgm:spPr/>
      <dgm:t>
        <a:bodyPr/>
        <a:lstStyle/>
        <a:p>
          <a:endParaRPr lang="fr-FR"/>
        </a:p>
      </dgm:t>
    </dgm:pt>
    <dgm:pt modelId="{202A0726-3823-4E77-A08F-21E50BCEDF16}" type="sibTrans" cxnId="{5DCFC385-BB41-4328-8B7C-715AC0FB753A}">
      <dgm:prSet/>
      <dgm:spPr/>
      <dgm:t>
        <a:bodyPr/>
        <a:lstStyle/>
        <a:p>
          <a:endParaRPr lang="fr-FR"/>
        </a:p>
      </dgm:t>
    </dgm:pt>
    <dgm:pt modelId="{7818F0D2-1784-43F9-92A8-ACD8ADCA80E6}">
      <dgm:prSet phldrT="[Texte]"/>
      <dgm:spPr/>
      <dgm:t>
        <a:bodyPr/>
        <a:lstStyle/>
        <a:p>
          <a:r>
            <a:rPr lang="fr-FR" dirty="0">
              <a:latin typeface="Calibri Light" panose="020F0302020204030204" pitchFamily="34" charset="0"/>
              <a:cs typeface="Calibri Light" panose="020F0302020204030204" pitchFamily="34" charset="0"/>
            </a:rPr>
            <a:t>Transparence</a:t>
          </a:r>
        </a:p>
      </dgm:t>
    </dgm:pt>
    <dgm:pt modelId="{90415970-2815-45E2-8D28-D0CBED7C7168}" type="parTrans" cxnId="{6DCA0467-F51F-48E0-8499-2463BB49DCAC}">
      <dgm:prSet/>
      <dgm:spPr/>
      <dgm:t>
        <a:bodyPr/>
        <a:lstStyle/>
        <a:p>
          <a:endParaRPr lang="fr-FR"/>
        </a:p>
      </dgm:t>
    </dgm:pt>
    <dgm:pt modelId="{88F58F77-1609-4149-8263-C9E49016D5DB}" type="sibTrans" cxnId="{6DCA0467-F51F-48E0-8499-2463BB49DCAC}">
      <dgm:prSet/>
      <dgm:spPr/>
      <dgm:t>
        <a:bodyPr/>
        <a:lstStyle/>
        <a:p>
          <a:endParaRPr lang="fr-FR"/>
        </a:p>
      </dgm:t>
    </dgm:pt>
    <dgm:pt modelId="{5F530A26-0CEF-48AD-A4AE-4213C5651702}">
      <dgm:prSet phldrT="[Texte]"/>
      <dgm:spPr/>
      <dgm:t>
        <a:bodyPr/>
        <a:lstStyle/>
        <a:p>
          <a:r>
            <a:rPr lang="fr-FR" dirty="0">
              <a:latin typeface="Calibri Light" panose="020F0302020204030204" pitchFamily="34" charset="0"/>
              <a:cs typeface="Calibri Light" panose="020F0302020204030204" pitchFamily="34" charset="0"/>
            </a:rPr>
            <a:t>Sécurité des informations</a:t>
          </a:r>
        </a:p>
      </dgm:t>
    </dgm:pt>
    <dgm:pt modelId="{8D3AA22C-5444-4C1B-9640-51E411A832D1}" type="parTrans" cxnId="{FD94DA1C-D178-40F1-8651-AAA0F2B4B12C}">
      <dgm:prSet/>
      <dgm:spPr/>
      <dgm:t>
        <a:bodyPr/>
        <a:lstStyle/>
        <a:p>
          <a:endParaRPr lang="fr-FR"/>
        </a:p>
      </dgm:t>
    </dgm:pt>
    <dgm:pt modelId="{7760460F-3E65-46D9-ADE1-10AF4B288FA0}" type="sibTrans" cxnId="{FD94DA1C-D178-40F1-8651-AAA0F2B4B12C}">
      <dgm:prSet/>
      <dgm:spPr/>
      <dgm:t>
        <a:bodyPr/>
        <a:lstStyle/>
        <a:p>
          <a:endParaRPr lang="fr-FR"/>
        </a:p>
      </dgm:t>
    </dgm:pt>
    <dgm:pt modelId="{C9DE265E-9CBC-4220-8849-AFF2C78C8A77}">
      <dgm:prSet phldrT="[Texte]"/>
      <dgm:spPr/>
      <dgm:t>
        <a:bodyPr/>
        <a:lstStyle/>
        <a:p>
          <a:r>
            <a:rPr lang="fr-FR" dirty="0">
              <a:latin typeface="Calibri Light" panose="020F0302020204030204" pitchFamily="34" charset="0"/>
              <a:cs typeface="Calibri Light" panose="020F0302020204030204" pitchFamily="34" charset="0"/>
            </a:rPr>
            <a:t>Protection des droits et libertés</a:t>
          </a:r>
        </a:p>
      </dgm:t>
    </dgm:pt>
    <dgm:pt modelId="{5E3B02C1-5571-4174-9AC2-CE1A4539E455}" type="parTrans" cxnId="{931DD915-DE51-401D-8EC7-53960A1B3228}">
      <dgm:prSet/>
      <dgm:spPr/>
      <dgm:t>
        <a:bodyPr/>
        <a:lstStyle/>
        <a:p>
          <a:endParaRPr lang="fr-FR"/>
        </a:p>
      </dgm:t>
    </dgm:pt>
    <dgm:pt modelId="{551E7970-300C-49D1-A35B-A1E16CD3346D}" type="sibTrans" cxnId="{931DD915-DE51-401D-8EC7-53960A1B3228}">
      <dgm:prSet/>
      <dgm:spPr/>
      <dgm:t>
        <a:bodyPr/>
        <a:lstStyle/>
        <a:p>
          <a:endParaRPr lang="fr-FR"/>
        </a:p>
      </dgm:t>
    </dgm:pt>
    <dgm:pt modelId="{CC8DE771-9B9B-49D3-8539-8B8D92207B67}">
      <dgm:prSet phldrT="[Texte]"/>
      <dgm:spPr/>
      <dgm:t>
        <a:bodyPr/>
        <a:lstStyle/>
        <a:p>
          <a:r>
            <a:rPr lang="fr-FR" dirty="0">
              <a:latin typeface="Calibri Light" panose="020F0302020204030204" pitchFamily="34" charset="0"/>
              <a:cs typeface="Calibri Light" panose="020F0302020204030204" pitchFamily="34" charset="0"/>
            </a:rPr>
            <a:t>Maintenance et évolutivité</a:t>
          </a:r>
        </a:p>
      </dgm:t>
    </dgm:pt>
    <dgm:pt modelId="{D0E09515-3342-4508-892C-AE1D0D239D20}" type="parTrans" cxnId="{D4CABD7D-CF95-4D3F-86A8-E8955424EBB4}">
      <dgm:prSet/>
      <dgm:spPr/>
      <dgm:t>
        <a:bodyPr/>
        <a:lstStyle/>
        <a:p>
          <a:endParaRPr lang="fr-FR"/>
        </a:p>
      </dgm:t>
    </dgm:pt>
    <dgm:pt modelId="{7D63B2C8-88E2-4086-9471-2BD4AFD4749C}" type="sibTrans" cxnId="{D4CABD7D-CF95-4D3F-86A8-E8955424EBB4}">
      <dgm:prSet/>
      <dgm:spPr/>
      <dgm:t>
        <a:bodyPr/>
        <a:lstStyle/>
        <a:p>
          <a:endParaRPr lang="fr-FR"/>
        </a:p>
      </dgm:t>
    </dgm:pt>
    <dgm:pt modelId="{93D92578-D933-4245-8C2C-A6836BC387AB}">
      <dgm:prSet phldrT="[Texte]"/>
      <dgm:spPr/>
      <dgm:t>
        <a:bodyPr/>
        <a:lstStyle/>
        <a:p>
          <a:r>
            <a:rPr lang="fr-FR" dirty="0">
              <a:latin typeface="Calibri Light" panose="020F0302020204030204" pitchFamily="34" charset="0"/>
              <a:cs typeface="Calibri Light" panose="020F0302020204030204" pitchFamily="34" charset="0"/>
            </a:rPr>
            <a:t>Interopérabilité</a:t>
          </a:r>
        </a:p>
      </dgm:t>
    </dgm:pt>
    <dgm:pt modelId="{1C42EDC0-7972-4925-9CEE-9DCBC8323CE8}" type="parTrans" cxnId="{23C66742-E040-47CC-882E-0D9FAB9F286A}">
      <dgm:prSet/>
      <dgm:spPr/>
      <dgm:t>
        <a:bodyPr/>
        <a:lstStyle/>
        <a:p>
          <a:endParaRPr lang="fr-FR"/>
        </a:p>
      </dgm:t>
    </dgm:pt>
    <dgm:pt modelId="{3D171A00-C0C3-46AE-9C00-1DBB6D767BBC}" type="sibTrans" cxnId="{23C66742-E040-47CC-882E-0D9FAB9F286A}">
      <dgm:prSet/>
      <dgm:spPr/>
      <dgm:t>
        <a:bodyPr/>
        <a:lstStyle/>
        <a:p>
          <a:endParaRPr lang="fr-FR"/>
        </a:p>
      </dgm:t>
    </dgm:pt>
    <dgm:pt modelId="{F5494324-1254-481A-9C8E-AAD582685A62}">
      <dgm:prSet phldrT="[Texte]"/>
      <dgm:spPr/>
      <dgm:t>
        <a:bodyPr/>
        <a:lstStyle/>
        <a:p>
          <a:r>
            <a:rPr lang="fr-FR" dirty="0">
              <a:latin typeface="Calibri Light" panose="020F0302020204030204" pitchFamily="34" charset="0"/>
              <a:cs typeface="Calibri Light" panose="020F0302020204030204" pitchFamily="34" charset="0"/>
            </a:rPr>
            <a:t>Respect de l’environnement</a:t>
          </a:r>
        </a:p>
      </dgm:t>
    </dgm:pt>
    <dgm:pt modelId="{7DE44812-6126-4C70-AB98-FF017DB01403}" type="parTrans" cxnId="{E6E19E71-7D5C-4708-8041-C8CFD245546C}">
      <dgm:prSet/>
      <dgm:spPr/>
      <dgm:t>
        <a:bodyPr/>
        <a:lstStyle/>
        <a:p>
          <a:endParaRPr lang="fr-FR"/>
        </a:p>
      </dgm:t>
    </dgm:pt>
    <dgm:pt modelId="{28F9475C-08E3-4F88-88FC-1FAEF5023249}" type="sibTrans" cxnId="{E6E19E71-7D5C-4708-8041-C8CFD245546C}">
      <dgm:prSet/>
      <dgm:spPr/>
      <dgm:t>
        <a:bodyPr/>
        <a:lstStyle/>
        <a:p>
          <a:endParaRPr lang="fr-FR"/>
        </a:p>
      </dgm:t>
    </dgm:pt>
    <dgm:pt modelId="{0C572713-6FDF-4A41-9A22-38E37267865C}">
      <dgm:prSet phldrT="[Texte]"/>
      <dgm:spPr/>
      <dgm:t>
        <a:bodyPr/>
        <a:lstStyle/>
        <a:p>
          <a:r>
            <a:rPr lang="fr-FR" dirty="0">
              <a:latin typeface="Calibri Light" panose="020F0302020204030204" pitchFamily="34" charset="0"/>
              <a:cs typeface="Calibri Light" panose="020F0302020204030204" pitchFamily="34" charset="0"/>
            </a:rPr>
            <a:t>Accessibilité</a:t>
          </a:r>
        </a:p>
      </dgm:t>
    </dgm:pt>
    <dgm:pt modelId="{15F16D7B-FA7B-4EB6-B3E1-E88B1598F2D0}" type="parTrans" cxnId="{423BA037-4B93-44B7-AA0A-0B099937D1E0}">
      <dgm:prSet/>
      <dgm:spPr/>
      <dgm:t>
        <a:bodyPr/>
        <a:lstStyle/>
        <a:p>
          <a:endParaRPr lang="fr-FR"/>
        </a:p>
      </dgm:t>
    </dgm:pt>
    <dgm:pt modelId="{E3FC187E-265F-4E80-BCEE-3CBE8E2314A3}" type="sibTrans" cxnId="{423BA037-4B93-44B7-AA0A-0B099937D1E0}">
      <dgm:prSet/>
      <dgm:spPr/>
      <dgm:t>
        <a:bodyPr/>
        <a:lstStyle/>
        <a:p>
          <a:endParaRPr lang="fr-FR"/>
        </a:p>
      </dgm:t>
    </dgm:pt>
    <dgm:pt modelId="{888FC3C2-4F85-449E-98F8-4265DB635EF9}" type="pres">
      <dgm:prSet presAssocID="{9142491D-DC8B-4D0C-8D23-5E88537DD0E1}" presName="Name0" presStyleCnt="0">
        <dgm:presLayoutVars>
          <dgm:dir/>
          <dgm:resizeHandles val="exact"/>
        </dgm:presLayoutVars>
      </dgm:prSet>
      <dgm:spPr/>
    </dgm:pt>
    <dgm:pt modelId="{AF0379F1-1804-4711-B174-24E43793B21C}" type="pres">
      <dgm:prSet presAssocID="{88AD9467-B61D-471D-A6D4-F93D79599F68}" presName="compNode" presStyleCnt="0"/>
      <dgm:spPr/>
    </dgm:pt>
    <dgm:pt modelId="{8FE9A03F-A7CB-46D8-BFCF-C97896F8F467}" type="pres">
      <dgm:prSet presAssocID="{88AD9467-B61D-471D-A6D4-F93D79599F68}" presName="pictRect" presStyleLbl="node1" presStyleIdx="0" presStyleCnt="10"/>
      <dgm:spPr>
        <a:blipFill>
          <a:blip xmlns:r="http://schemas.openxmlformats.org/officeDocument/2006/relationships" r:embed="rId1"/>
          <a:srcRect/>
          <a:stretch>
            <a:fillRect l="-2000" r="-2000"/>
          </a:stretch>
        </a:blipFill>
      </dgm:spPr>
      <dgm:extLst>
        <a:ext uri="{E40237B7-FDA0-4F09-8148-C483321AD2D9}">
          <dgm14:cNvPr xmlns:dgm14="http://schemas.microsoft.com/office/drawing/2010/diagram" id="0" name="" descr="Homme d'affaires regardant une tablette"/>
        </a:ext>
      </dgm:extLst>
    </dgm:pt>
    <dgm:pt modelId="{36CA4A9A-1EC1-47B3-851D-81F7ADD9F370}" type="pres">
      <dgm:prSet presAssocID="{88AD9467-B61D-471D-A6D4-F93D79599F68}" presName="textRect" presStyleLbl="revTx" presStyleIdx="0" presStyleCnt="10">
        <dgm:presLayoutVars>
          <dgm:bulletEnabled val="1"/>
        </dgm:presLayoutVars>
      </dgm:prSet>
      <dgm:spPr/>
    </dgm:pt>
    <dgm:pt modelId="{677E14A0-0325-4343-9B0E-25D93F41EB2A}" type="pres">
      <dgm:prSet presAssocID="{53955E41-EE1E-47A4-894D-4DBACD647908}" presName="sibTrans" presStyleLbl="sibTrans2D1" presStyleIdx="0" presStyleCnt="0"/>
      <dgm:spPr/>
    </dgm:pt>
    <dgm:pt modelId="{282333AE-5484-41B6-8D80-E04B5F741146}" type="pres">
      <dgm:prSet presAssocID="{F5FEB88B-E9B1-4200-9150-B4364653EEA9}" presName="compNode" presStyleCnt="0"/>
      <dgm:spPr/>
    </dgm:pt>
    <dgm:pt modelId="{820BA4BC-0CF1-4A61-B463-0AE36A74590A}" type="pres">
      <dgm:prSet presAssocID="{F5FEB88B-E9B1-4200-9150-B4364653EEA9}" presName="pictRect" presStyleLbl="node1"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Travailleur portant un casque de sécurité"/>
        </a:ext>
      </dgm:extLst>
    </dgm:pt>
    <dgm:pt modelId="{F92ED5F3-5140-49EF-BFA6-1398908110B2}" type="pres">
      <dgm:prSet presAssocID="{F5FEB88B-E9B1-4200-9150-B4364653EEA9}" presName="textRect" presStyleLbl="revTx" presStyleIdx="1" presStyleCnt="10">
        <dgm:presLayoutVars>
          <dgm:bulletEnabled val="1"/>
        </dgm:presLayoutVars>
      </dgm:prSet>
      <dgm:spPr/>
    </dgm:pt>
    <dgm:pt modelId="{53F8DE28-5E3A-41C9-BE29-2E0A2CC7625A}" type="pres">
      <dgm:prSet presAssocID="{012B654B-5C9C-4BB2-8BF0-745E21E7AB10}" presName="sibTrans" presStyleLbl="sibTrans2D1" presStyleIdx="0" presStyleCnt="0"/>
      <dgm:spPr/>
    </dgm:pt>
    <dgm:pt modelId="{4FCDE095-3439-4A2E-A883-380F67FF64AF}" type="pres">
      <dgm:prSet presAssocID="{AE81B9A3-330A-45B4-ADBF-83A47C146A28}" presName="compNode" presStyleCnt="0"/>
      <dgm:spPr/>
    </dgm:pt>
    <dgm:pt modelId="{EEB2ECD4-6C04-448E-A990-949201CA60BD}" type="pres">
      <dgm:prSet presAssocID="{AE81B9A3-330A-45B4-ADBF-83A47C146A28}" presName="pictRect" presStyleLbl="node1" presStyleIdx="2" presStyleCnt="10"/>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extLst>
        <a:ext uri="{E40237B7-FDA0-4F09-8148-C483321AD2D9}">
          <dgm14:cNvPr xmlns:dgm14="http://schemas.microsoft.com/office/drawing/2010/diagram" id="0" name="" descr="Pierres en équilibre sur un bois"/>
        </a:ext>
      </dgm:extLst>
    </dgm:pt>
    <dgm:pt modelId="{7E80355F-5B38-4B07-8981-91B4E2349069}" type="pres">
      <dgm:prSet presAssocID="{AE81B9A3-330A-45B4-ADBF-83A47C146A28}" presName="textRect" presStyleLbl="revTx" presStyleIdx="2" presStyleCnt="10">
        <dgm:presLayoutVars>
          <dgm:bulletEnabled val="1"/>
        </dgm:presLayoutVars>
      </dgm:prSet>
      <dgm:spPr/>
    </dgm:pt>
    <dgm:pt modelId="{6D74ABA2-0472-49E7-8064-41BFE491F8FB}" type="pres">
      <dgm:prSet presAssocID="{202A0726-3823-4E77-A08F-21E50BCEDF16}" presName="sibTrans" presStyleLbl="sibTrans2D1" presStyleIdx="0" presStyleCnt="0"/>
      <dgm:spPr/>
    </dgm:pt>
    <dgm:pt modelId="{4174AF4A-6987-46A8-8CB8-D4C93C92894F}" type="pres">
      <dgm:prSet presAssocID="{7818F0D2-1784-43F9-92A8-ACD8ADCA80E6}" presName="compNode" presStyleCnt="0"/>
      <dgm:spPr/>
    </dgm:pt>
    <dgm:pt modelId="{5F18EAAF-4CFB-42AD-8784-106086C360A8}" type="pres">
      <dgm:prSet presAssocID="{7818F0D2-1784-43F9-92A8-ACD8ADCA80E6}" presName="pictRect" presStyleLbl="node1" presStyleIdx="3" presStyleCnt="10"/>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Femme d'affaires au tableau blanc dirigeant une réunion dans la salle de conférence"/>
        </a:ext>
      </dgm:extLst>
    </dgm:pt>
    <dgm:pt modelId="{CE437F6E-6C94-4F12-AC7B-C33D1A9A08A1}" type="pres">
      <dgm:prSet presAssocID="{7818F0D2-1784-43F9-92A8-ACD8ADCA80E6}" presName="textRect" presStyleLbl="revTx" presStyleIdx="3" presStyleCnt="10">
        <dgm:presLayoutVars>
          <dgm:bulletEnabled val="1"/>
        </dgm:presLayoutVars>
      </dgm:prSet>
      <dgm:spPr/>
    </dgm:pt>
    <dgm:pt modelId="{DB9E8910-E7E8-4A61-A11A-1E2BA8177D9F}" type="pres">
      <dgm:prSet presAssocID="{88F58F77-1609-4149-8263-C9E49016D5DB}" presName="sibTrans" presStyleLbl="sibTrans2D1" presStyleIdx="0" presStyleCnt="0"/>
      <dgm:spPr/>
    </dgm:pt>
    <dgm:pt modelId="{7F28160F-E7E6-4DD3-8689-09ED3FBCDDDC}" type="pres">
      <dgm:prSet presAssocID="{5F530A26-0CEF-48AD-A4AE-4213C5651702}" presName="compNode" presStyleCnt="0"/>
      <dgm:spPr/>
    </dgm:pt>
    <dgm:pt modelId="{ECBECBF2-9517-498E-B798-7E57986AD536}" type="pres">
      <dgm:prSet presAssocID="{5F530A26-0CEF-48AD-A4AE-4213C5651702}" presName="pictRect" presStyleLbl="node1"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Appareil et cadenas"/>
        </a:ext>
      </dgm:extLst>
    </dgm:pt>
    <dgm:pt modelId="{7A64DEBB-0039-4A75-8A1D-DF503698860A}" type="pres">
      <dgm:prSet presAssocID="{5F530A26-0CEF-48AD-A4AE-4213C5651702}" presName="textRect" presStyleLbl="revTx" presStyleIdx="4" presStyleCnt="10">
        <dgm:presLayoutVars>
          <dgm:bulletEnabled val="1"/>
        </dgm:presLayoutVars>
      </dgm:prSet>
      <dgm:spPr/>
    </dgm:pt>
    <dgm:pt modelId="{2A44DDF6-B479-49AF-9E40-9E48D76AE52B}" type="pres">
      <dgm:prSet presAssocID="{7760460F-3E65-46D9-ADE1-10AF4B288FA0}" presName="sibTrans" presStyleLbl="sibTrans2D1" presStyleIdx="0" presStyleCnt="0"/>
      <dgm:spPr/>
    </dgm:pt>
    <dgm:pt modelId="{648CE9E7-A7FB-41D8-BD3B-CD1670CEC401}" type="pres">
      <dgm:prSet presAssocID="{C9DE265E-9CBC-4220-8849-AFF2C78C8A77}" presName="compNode" presStyleCnt="0"/>
      <dgm:spPr/>
    </dgm:pt>
    <dgm:pt modelId="{3FA12FD0-DC13-4CBD-A612-CACB84570D95}" type="pres">
      <dgm:prSet presAssocID="{C9DE265E-9CBC-4220-8849-AFF2C78C8A77}" presName="pictRect" presStyleLbl="node1" presStyleIdx="5" presStyleCnt="10"/>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Balances de justice sur arrière-plan bleu"/>
        </a:ext>
      </dgm:extLst>
    </dgm:pt>
    <dgm:pt modelId="{A877F9E3-7E83-41C5-81ED-A16088BF7698}" type="pres">
      <dgm:prSet presAssocID="{C9DE265E-9CBC-4220-8849-AFF2C78C8A77}" presName="textRect" presStyleLbl="revTx" presStyleIdx="5" presStyleCnt="10">
        <dgm:presLayoutVars>
          <dgm:bulletEnabled val="1"/>
        </dgm:presLayoutVars>
      </dgm:prSet>
      <dgm:spPr/>
    </dgm:pt>
    <dgm:pt modelId="{74E2A1A0-FFB2-4F29-B172-18765F93A481}" type="pres">
      <dgm:prSet presAssocID="{551E7970-300C-49D1-A35B-A1E16CD3346D}" presName="sibTrans" presStyleLbl="sibTrans2D1" presStyleIdx="0" presStyleCnt="0"/>
      <dgm:spPr/>
    </dgm:pt>
    <dgm:pt modelId="{7521B18D-E22E-4F87-B42C-EB1404074994}" type="pres">
      <dgm:prSet presAssocID="{CC8DE771-9B9B-49D3-8539-8B8D92207B67}" presName="compNode" presStyleCnt="0"/>
      <dgm:spPr/>
    </dgm:pt>
    <dgm:pt modelId="{C42147ED-62E9-4730-8BBD-266DBD0E1434}" type="pres">
      <dgm:prSet presAssocID="{CC8DE771-9B9B-49D3-8539-8B8D92207B67}" presName="pictRect" presStyleLbl="node1"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dgm:spPr>
      <dgm:extLst>
        <a:ext uri="{E40237B7-FDA0-4F09-8148-C483321AD2D9}">
          <dgm14:cNvPr xmlns:dgm14="http://schemas.microsoft.com/office/drawing/2010/diagram" id="0" name="" descr="Femme avec un ordinateur portable dans une salle de serveur"/>
        </a:ext>
      </dgm:extLst>
    </dgm:pt>
    <dgm:pt modelId="{077BAEC4-3BB9-4CF3-A34D-22F8DCCEA61D}" type="pres">
      <dgm:prSet presAssocID="{CC8DE771-9B9B-49D3-8539-8B8D92207B67}" presName="textRect" presStyleLbl="revTx" presStyleIdx="6" presStyleCnt="10">
        <dgm:presLayoutVars>
          <dgm:bulletEnabled val="1"/>
        </dgm:presLayoutVars>
      </dgm:prSet>
      <dgm:spPr/>
    </dgm:pt>
    <dgm:pt modelId="{D7C09AAA-A345-4F2E-83AC-CBF41A2A41E6}" type="pres">
      <dgm:prSet presAssocID="{7D63B2C8-88E2-4086-9471-2BD4AFD4749C}" presName="sibTrans" presStyleLbl="sibTrans2D1" presStyleIdx="0" presStyleCnt="0"/>
      <dgm:spPr/>
    </dgm:pt>
    <dgm:pt modelId="{C9DA9299-75E1-4BFB-8595-76899EBEF5A3}" type="pres">
      <dgm:prSet presAssocID="{93D92578-D933-4245-8C2C-A6836BC387AB}" presName="compNode" presStyleCnt="0"/>
      <dgm:spPr/>
    </dgm:pt>
    <dgm:pt modelId="{E14C8862-C623-4560-BFA6-AA0625C76E75}" type="pres">
      <dgm:prSet presAssocID="{93D92578-D933-4245-8C2C-A6836BC387AB}" presName="pictRect" presStyleLbl="node1" presStyleIdx="7" presStyleCnt="10"/>
      <dgm:spPr>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Processeur avec des nombres binaires et un plan d'aménagement"/>
        </a:ext>
      </dgm:extLst>
    </dgm:pt>
    <dgm:pt modelId="{8E81B8E7-4E64-40A0-B2E6-7D22537D37B4}" type="pres">
      <dgm:prSet presAssocID="{93D92578-D933-4245-8C2C-A6836BC387AB}" presName="textRect" presStyleLbl="revTx" presStyleIdx="7" presStyleCnt="10">
        <dgm:presLayoutVars>
          <dgm:bulletEnabled val="1"/>
        </dgm:presLayoutVars>
      </dgm:prSet>
      <dgm:spPr/>
    </dgm:pt>
    <dgm:pt modelId="{1984DB8E-17D3-488F-A6D0-3A0655533864}" type="pres">
      <dgm:prSet presAssocID="{3D171A00-C0C3-46AE-9C00-1DBB6D767BBC}" presName="sibTrans" presStyleLbl="sibTrans2D1" presStyleIdx="0" presStyleCnt="0"/>
      <dgm:spPr/>
    </dgm:pt>
    <dgm:pt modelId="{A5938A30-592A-455E-BF2D-B338DB5FC89F}" type="pres">
      <dgm:prSet presAssocID="{F5494324-1254-481A-9C8E-AAD582685A62}" presName="compNode" presStyleCnt="0"/>
      <dgm:spPr/>
    </dgm:pt>
    <dgm:pt modelId="{5DF32304-DBD6-4345-98D1-95FAC929E44E}" type="pres">
      <dgm:prSet presAssocID="{F5494324-1254-481A-9C8E-AAD582685A62}" presName="pictRect" presStyleLbl="node1" presStyleIdx="8" presStyleCnt="10"/>
      <dgm:spPr>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Flacon en plastique jeté sur une plage"/>
        </a:ext>
      </dgm:extLst>
    </dgm:pt>
    <dgm:pt modelId="{B7C1EA7F-A2FD-4835-8CDC-19C6644F0F01}" type="pres">
      <dgm:prSet presAssocID="{F5494324-1254-481A-9C8E-AAD582685A62}" presName="textRect" presStyleLbl="revTx" presStyleIdx="8" presStyleCnt="10">
        <dgm:presLayoutVars>
          <dgm:bulletEnabled val="1"/>
        </dgm:presLayoutVars>
      </dgm:prSet>
      <dgm:spPr/>
    </dgm:pt>
    <dgm:pt modelId="{5D024C5B-F6F5-4BDC-91BC-AF47B3187801}" type="pres">
      <dgm:prSet presAssocID="{28F9475C-08E3-4F88-88FC-1FAEF5023249}" presName="sibTrans" presStyleLbl="sibTrans2D1" presStyleIdx="0" presStyleCnt="0"/>
      <dgm:spPr/>
    </dgm:pt>
    <dgm:pt modelId="{079C7947-B47B-464A-B2BE-A4F64A903C89}" type="pres">
      <dgm:prSet presAssocID="{0C572713-6FDF-4A41-9A22-38E37267865C}" presName="compNode" presStyleCnt="0"/>
      <dgm:spPr/>
    </dgm:pt>
    <dgm:pt modelId="{319DB9E1-058C-4310-A569-B83C93185B14}" type="pres">
      <dgm:prSet presAssocID="{0C572713-6FDF-4A41-9A22-38E37267865C}" presName="pictRect" presStyleLbl="node1" presStyleIdx="9" presStyleCnt="10"/>
      <dgm:spPr>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Place de parking pour handicapés"/>
        </a:ext>
      </dgm:extLst>
    </dgm:pt>
    <dgm:pt modelId="{85C8F492-C95B-47CC-93D2-88274985A366}" type="pres">
      <dgm:prSet presAssocID="{0C572713-6FDF-4A41-9A22-38E37267865C}" presName="textRect" presStyleLbl="revTx" presStyleIdx="9" presStyleCnt="10">
        <dgm:presLayoutVars>
          <dgm:bulletEnabled val="1"/>
        </dgm:presLayoutVars>
      </dgm:prSet>
      <dgm:spPr/>
    </dgm:pt>
  </dgm:ptLst>
  <dgm:cxnLst>
    <dgm:cxn modelId="{47CA4E01-41E4-404A-A266-BA49D5E315CA}" type="presOf" srcId="{7D63B2C8-88E2-4086-9471-2BD4AFD4749C}" destId="{D7C09AAA-A345-4F2E-83AC-CBF41A2A41E6}" srcOrd="0" destOrd="0" presId="urn:microsoft.com/office/officeart/2005/8/layout/pList1"/>
    <dgm:cxn modelId="{524D9B0C-8186-419A-80C6-B5713281372B}" type="presOf" srcId="{CC8DE771-9B9B-49D3-8539-8B8D92207B67}" destId="{077BAEC4-3BB9-4CF3-A34D-22F8DCCEA61D}" srcOrd="0" destOrd="0" presId="urn:microsoft.com/office/officeart/2005/8/layout/pList1"/>
    <dgm:cxn modelId="{931DD915-DE51-401D-8EC7-53960A1B3228}" srcId="{9142491D-DC8B-4D0C-8D23-5E88537DD0E1}" destId="{C9DE265E-9CBC-4220-8849-AFF2C78C8A77}" srcOrd="5" destOrd="0" parTransId="{5E3B02C1-5571-4174-9AC2-CE1A4539E455}" sibTransId="{551E7970-300C-49D1-A35B-A1E16CD3346D}"/>
    <dgm:cxn modelId="{9D9CCC1B-6903-4186-8487-65F5041FEEBF}" srcId="{9142491D-DC8B-4D0C-8D23-5E88537DD0E1}" destId="{F5FEB88B-E9B1-4200-9150-B4364653EEA9}" srcOrd="1" destOrd="0" parTransId="{EC03CD54-BA35-4C22-9A8A-DC756824AE54}" sibTransId="{012B654B-5C9C-4BB2-8BF0-745E21E7AB10}"/>
    <dgm:cxn modelId="{FD94DA1C-D178-40F1-8651-AAA0F2B4B12C}" srcId="{9142491D-DC8B-4D0C-8D23-5E88537DD0E1}" destId="{5F530A26-0CEF-48AD-A4AE-4213C5651702}" srcOrd="4" destOrd="0" parTransId="{8D3AA22C-5444-4C1B-9640-51E411A832D1}" sibTransId="{7760460F-3E65-46D9-ADE1-10AF4B288FA0}"/>
    <dgm:cxn modelId="{3BD0A720-2A19-4747-8A8C-D87A023814B5}" type="presOf" srcId="{202A0726-3823-4E77-A08F-21E50BCEDF16}" destId="{6D74ABA2-0472-49E7-8064-41BFE491F8FB}" srcOrd="0" destOrd="0" presId="urn:microsoft.com/office/officeart/2005/8/layout/pList1"/>
    <dgm:cxn modelId="{C8440132-5B5D-4B76-BA27-FB0102F86680}" type="presOf" srcId="{7760460F-3E65-46D9-ADE1-10AF4B288FA0}" destId="{2A44DDF6-B479-49AF-9E40-9E48D76AE52B}" srcOrd="0" destOrd="0" presId="urn:microsoft.com/office/officeart/2005/8/layout/pList1"/>
    <dgm:cxn modelId="{276FE334-45CD-423B-AEBB-CE99EE644032}" type="presOf" srcId="{5F530A26-0CEF-48AD-A4AE-4213C5651702}" destId="{7A64DEBB-0039-4A75-8A1D-DF503698860A}" srcOrd="0" destOrd="0" presId="urn:microsoft.com/office/officeart/2005/8/layout/pList1"/>
    <dgm:cxn modelId="{423BA037-4B93-44B7-AA0A-0B099937D1E0}" srcId="{9142491D-DC8B-4D0C-8D23-5E88537DD0E1}" destId="{0C572713-6FDF-4A41-9A22-38E37267865C}" srcOrd="9" destOrd="0" parTransId="{15F16D7B-FA7B-4EB6-B3E1-E88B1598F2D0}" sibTransId="{E3FC187E-265F-4E80-BCEE-3CBE8E2314A3}"/>
    <dgm:cxn modelId="{23C66742-E040-47CC-882E-0D9FAB9F286A}" srcId="{9142491D-DC8B-4D0C-8D23-5E88537DD0E1}" destId="{93D92578-D933-4245-8C2C-A6836BC387AB}" srcOrd="7" destOrd="0" parTransId="{1C42EDC0-7972-4925-9CEE-9DCBC8323CE8}" sibTransId="{3D171A00-C0C3-46AE-9C00-1DBB6D767BBC}"/>
    <dgm:cxn modelId="{6DCA0467-F51F-48E0-8499-2463BB49DCAC}" srcId="{9142491D-DC8B-4D0C-8D23-5E88537DD0E1}" destId="{7818F0D2-1784-43F9-92A8-ACD8ADCA80E6}" srcOrd="3" destOrd="0" parTransId="{90415970-2815-45E2-8D28-D0CBED7C7168}" sibTransId="{88F58F77-1609-4149-8263-C9E49016D5DB}"/>
    <dgm:cxn modelId="{B5CD3468-0802-4DF6-A1C1-95AC82F645FC}" type="presOf" srcId="{7818F0D2-1784-43F9-92A8-ACD8ADCA80E6}" destId="{CE437F6E-6C94-4F12-AC7B-C33D1A9A08A1}" srcOrd="0" destOrd="0" presId="urn:microsoft.com/office/officeart/2005/8/layout/pList1"/>
    <dgm:cxn modelId="{E6E19E71-7D5C-4708-8041-C8CFD245546C}" srcId="{9142491D-DC8B-4D0C-8D23-5E88537DD0E1}" destId="{F5494324-1254-481A-9C8E-AAD582685A62}" srcOrd="8" destOrd="0" parTransId="{7DE44812-6126-4C70-AB98-FF017DB01403}" sibTransId="{28F9475C-08E3-4F88-88FC-1FAEF5023249}"/>
    <dgm:cxn modelId="{D4CABD7D-CF95-4D3F-86A8-E8955424EBB4}" srcId="{9142491D-DC8B-4D0C-8D23-5E88537DD0E1}" destId="{CC8DE771-9B9B-49D3-8539-8B8D92207B67}" srcOrd="6" destOrd="0" parTransId="{D0E09515-3342-4508-892C-AE1D0D239D20}" sibTransId="{7D63B2C8-88E2-4086-9471-2BD4AFD4749C}"/>
    <dgm:cxn modelId="{DE80FF80-D41E-4181-9FB2-9D94E3229895}" type="presOf" srcId="{F5FEB88B-E9B1-4200-9150-B4364653EEA9}" destId="{F92ED5F3-5140-49EF-BFA6-1398908110B2}" srcOrd="0" destOrd="0" presId="urn:microsoft.com/office/officeart/2005/8/layout/pList1"/>
    <dgm:cxn modelId="{5DCFC385-BB41-4328-8B7C-715AC0FB753A}" srcId="{9142491D-DC8B-4D0C-8D23-5E88537DD0E1}" destId="{AE81B9A3-330A-45B4-ADBF-83A47C146A28}" srcOrd="2" destOrd="0" parTransId="{365718F0-4804-4030-BFDA-177EB86E79FF}" sibTransId="{202A0726-3823-4E77-A08F-21E50BCEDF16}"/>
    <dgm:cxn modelId="{7FF52C8F-28B1-4A14-B3D4-69E1AF798069}" type="presOf" srcId="{F5494324-1254-481A-9C8E-AAD582685A62}" destId="{B7C1EA7F-A2FD-4835-8CDC-19C6644F0F01}" srcOrd="0" destOrd="0" presId="urn:microsoft.com/office/officeart/2005/8/layout/pList1"/>
    <dgm:cxn modelId="{C3CE19A4-A411-46AA-B64F-89419DACDF0C}" type="presOf" srcId="{3D171A00-C0C3-46AE-9C00-1DBB6D767BBC}" destId="{1984DB8E-17D3-488F-A6D0-3A0655533864}" srcOrd="0" destOrd="0" presId="urn:microsoft.com/office/officeart/2005/8/layout/pList1"/>
    <dgm:cxn modelId="{995439AC-CF74-425D-AD83-87BBF31205F3}" type="presOf" srcId="{53955E41-EE1E-47A4-894D-4DBACD647908}" destId="{677E14A0-0325-4343-9B0E-25D93F41EB2A}" srcOrd="0" destOrd="0" presId="urn:microsoft.com/office/officeart/2005/8/layout/pList1"/>
    <dgm:cxn modelId="{E4E695AF-F780-43CE-8567-F5D2944D62B2}" type="presOf" srcId="{C9DE265E-9CBC-4220-8849-AFF2C78C8A77}" destId="{A877F9E3-7E83-41C5-81ED-A16088BF7698}" srcOrd="0" destOrd="0" presId="urn:microsoft.com/office/officeart/2005/8/layout/pList1"/>
    <dgm:cxn modelId="{4884D3B9-41FC-48E5-AC6F-A2C3CD6913C1}" type="presOf" srcId="{0C572713-6FDF-4A41-9A22-38E37267865C}" destId="{85C8F492-C95B-47CC-93D2-88274985A366}" srcOrd="0" destOrd="0" presId="urn:microsoft.com/office/officeart/2005/8/layout/pList1"/>
    <dgm:cxn modelId="{46A1CCBD-06F1-453D-B74B-819F3537205A}" type="presOf" srcId="{551E7970-300C-49D1-A35B-A1E16CD3346D}" destId="{74E2A1A0-FFB2-4F29-B172-18765F93A481}" srcOrd="0" destOrd="0" presId="urn:microsoft.com/office/officeart/2005/8/layout/pList1"/>
    <dgm:cxn modelId="{744DC7C8-08B9-489B-A6CB-C638A06F203A}" type="presOf" srcId="{AE81B9A3-330A-45B4-ADBF-83A47C146A28}" destId="{7E80355F-5B38-4B07-8981-91B4E2349069}" srcOrd="0" destOrd="0" presId="urn:microsoft.com/office/officeart/2005/8/layout/pList1"/>
    <dgm:cxn modelId="{B504C1D3-AC6C-45D9-B883-C700CC706BB7}" type="presOf" srcId="{88AD9467-B61D-471D-A6D4-F93D79599F68}" destId="{36CA4A9A-1EC1-47B3-851D-81F7ADD9F370}" srcOrd="0" destOrd="0" presId="urn:microsoft.com/office/officeart/2005/8/layout/pList1"/>
    <dgm:cxn modelId="{01C3B4D6-1FE0-40C2-9765-2CB0CD71FF61}" srcId="{9142491D-DC8B-4D0C-8D23-5E88537DD0E1}" destId="{88AD9467-B61D-471D-A6D4-F93D79599F68}" srcOrd="0" destOrd="0" parTransId="{8300C1BA-03E3-439E-86DC-63DFF49CD716}" sibTransId="{53955E41-EE1E-47A4-894D-4DBACD647908}"/>
    <dgm:cxn modelId="{8A9B71D7-61BA-42E5-9034-3AC6403172E0}" type="presOf" srcId="{9142491D-DC8B-4D0C-8D23-5E88537DD0E1}" destId="{888FC3C2-4F85-449E-98F8-4265DB635EF9}" srcOrd="0" destOrd="0" presId="urn:microsoft.com/office/officeart/2005/8/layout/pList1"/>
    <dgm:cxn modelId="{B444EED8-D4E9-4B16-B93B-CEC0690BD421}" type="presOf" srcId="{28F9475C-08E3-4F88-88FC-1FAEF5023249}" destId="{5D024C5B-F6F5-4BDC-91BC-AF47B3187801}" srcOrd="0" destOrd="0" presId="urn:microsoft.com/office/officeart/2005/8/layout/pList1"/>
    <dgm:cxn modelId="{FD5E39EE-44F3-4C6C-9292-5004E5E2B80B}" type="presOf" srcId="{012B654B-5C9C-4BB2-8BF0-745E21E7AB10}" destId="{53F8DE28-5E3A-41C9-BE29-2E0A2CC7625A}" srcOrd="0" destOrd="0" presId="urn:microsoft.com/office/officeart/2005/8/layout/pList1"/>
    <dgm:cxn modelId="{A92E17F1-EA60-4BAF-B869-CC863132DD12}" type="presOf" srcId="{93D92578-D933-4245-8C2C-A6836BC387AB}" destId="{8E81B8E7-4E64-40A0-B2E6-7D22537D37B4}" srcOrd="0" destOrd="0" presId="urn:microsoft.com/office/officeart/2005/8/layout/pList1"/>
    <dgm:cxn modelId="{4203F2F9-065C-4D84-9622-808095A83260}" type="presOf" srcId="{88F58F77-1609-4149-8263-C9E49016D5DB}" destId="{DB9E8910-E7E8-4A61-A11A-1E2BA8177D9F}" srcOrd="0" destOrd="0" presId="urn:microsoft.com/office/officeart/2005/8/layout/pList1"/>
    <dgm:cxn modelId="{CA9FD29E-73BD-46C7-84C9-A7E0ADAD8AF2}" type="presParOf" srcId="{888FC3C2-4F85-449E-98F8-4265DB635EF9}" destId="{AF0379F1-1804-4711-B174-24E43793B21C}" srcOrd="0" destOrd="0" presId="urn:microsoft.com/office/officeart/2005/8/layout/pList1"/>
    <dgm:cxn modelId="{C0FDE4ED-DE8A-48F3-B027-7D87F017D396}" type="presParOf" srcId="{AF0379F1-1804-4711-B174-24E43793B21C}" destId="{8FE9A03F-A7CB-46D8-BFCF-C97896F8F467}" srcOrd="0" destOrd="0" presId="urn:microsoft.com/office/officeart/2005/8/layout/pList1"/>
    <dgm:cxn modelId="{BE562749-C9DC-44F4-843A-B34126220D31}" type="presParOf" srcId="{AF0379F1-1804-4711-B174-24E43793B21C}" destId="{36CA4A9A-1EC1-47B3-851D-81F7ADD9F370}" srcOrd="1" destOrd="0" presId="urn:microsoft.com/office/officeart/2005/8/layout/pList1"/>
    <dgm:cxn modelId="{764564F3-7987-48FD-A17A-AF820539449B}" type="presParOf" srcId="{888FC3C2-4F85-449E-98F8-4265DB635EF9}" destId="{677E14A0-0325-4343-9B0E-25D93F41EB2A}" srcOrd="1" destOrd="0" presId="urn:microsoft.com/office/officeart/2005/8/layout/pList1"/>
    <dgm:cxn modelId="{B3290199-DDBB-48FD-BDD0-0529A3A3E9EA}" type="presParOf" srcId="{888FC3C2-4F85-449E-98F8-4265DB635EF9}" destId="{282333AE-5484-41B6-8D80-E04B5F741146}" srcOrd="2" destOrd="0" presId="urn:microsoft.com/office/officeart/2005/8/layout/pList1"/>
    <dgm:cxn modelId="{9759A292-A58C-41DA-B6CB-D049BD8322E5}" type="presParOf" srcId="{282333AE-5484-41B6-8D80-E04B5F741146}" destId="{820BA4BC-0CF1-4A61-B463-0AE36A74590A}" srcOrd="0" destOrd="0" presId="urn:microsoft.com/office/officeart/2005/8/layout/pList1"/>
    <dgm:cxn modelId="{DE796376-632D-4B59-B4F9-57EDDF702B7E}" type="presParOf" srcId="{282333AE-5484-41B6-8D80-E04B5F741146}" destId="{F92ED5F3-5140-49EF-BFA6-1398908110B2}" srcOrd="1" destOrd="0" presId="urn:microsoft.com/office/officeart/2005/8/layout/pList1"/>
    <dgm:cxn modelId="{5C519144-CB5A-4CCC-A6D1-4D7EC48E5248}" type="presParOf" srcId="{888FC3C2-4F85-449E-98F8-4265DB635EF9}" destId="{53F8DE28-5E3A-41C9-BE29-2E0A2CC7625A}" srcOrd="3" destOrd="0" presId="urn:microsoft.com/office/officeart/2005/8/layout/pList1"/>
    <dgm:cxn modelId="{577EA270-5CF1-49ED-BE74-B972F2293ED0}" type="presParOf" srcId="{888FC3C2-4F85-449E-98F8-4265DB635EF9}" destId="{4FCDE095-3439-4A2E-A883-380F67FF64AF}" srcOrd="4" destOrd="0" presId="urn:microsoft.com/office/officeart/2005/8/layout/pList1"/>
    <dgm:cxn modelId="{9DEBBA1E-1CD1-417B-ABA6-BC9C17EFB0A4}" type="presParOf" srcId="{4FCDE095-3439-4A2E-A883-380F67FF64AF}" destId="{EEB2ECD4-6C04-448E-A990-949201CA60BD}" srcOrd="0" destOrd="0" presId="urn:microsoft.com/office/officeart/2005/8/layout/pList1"/>
    <dgm:cxn modelId="{05C45BD9-1CD3-467C-A31B-A5A890B238FF}" type="presParOf" srcId="{4FCDE095-3439-4A2E-A883-380F67FF64AF}" destId="{7E80355F-5B38-4B07-8981-91B4E2349069}" srcOrd="1" destOrd="0" presId="urn:microsoft.com/office/officeart/2005/8/layout/pList1"/>
    <dgm:cxn modelId="{638A8770-4C78-4B32-87F2-4AB2C5C20388}" type="presParOf" srcId="{888FC3C2-4F85-449E-98F8-4265DB635EF9}" destId="{6D74ABA2-0472-49E7-8064-41BFE491F8FB}" srcOrd="5" destOrd="0" presId="urn:microsoft.com/office/officeart/2005/8/layout/pList1"/>
    <dgm:cxn modelId="{11CA1A10-D1F4-4684-BD33-264839B46CF6}" type="presParOf" srcId="{888FC3C2-4F85-449E-98F8-4265DB635EF9}" destId="{4174AF4A-6987-46A8-8CB8-D4C93C92894F}" srcOrd="6" destOrd="0" presId="urn:microsoft.com/office/officeart/2005/8/layout/pList1"/>
    <dgm:cxn modelId="{DF3D52F4-19BA-4F1C-BA3B-C3F499D36904}" type="presParOf" srcId="{4174AF4A-6987-46A8-8CB8-D4C93C92894F}" destId="{5F18EAAF-4CFB-42AD-8784-106086C360A8}" srcOrd="0" destOrd="0" presId="urn:microsoft.com/office/officeart/2005/8/layout/pList1"/>
    <dgm:cxn modelId="{4E0E6361-1A5D-4596-91F7-B1C6430A6F44}" type="presParOf" srcId="{4174AF4A-6987-46A8-8CB8-D4C93C92894F}" destId="{CE437F6E-6C94-4F12-AC7B-C33D1A9A08A1}" srcOrd="1" destOrd="0" presId="urn:microsoft.com/office/officeart/2005/8/layout/pList1"/>
    <dgm:cxn modelId="{0B46FCDE-8BFC-4051-BA6D-D80C9DE91B80}" type="presParOf" srcId="{888FC3C2-4F85-449E-98F8-4265DB635EF9}" destId="{DB9E8910-E7E8-4A61-A11A-1E2BA8177D9F}" srcOrd="7" destOrd="0" presId="urn:microsoft.com/office/officeart/2005/8/layout/pList1"/>
    <dgm:cxn modelId="{162EFAE8-E0CB-4187-992B-E02C0F0D886A}" type="presParOf" srcId="{888FC3C2-4F85-449E-98F8-4265DB635EF9}" destId="{7F28160F-E7E6-4DD3-8689-09ED3FBCDDDC}" srcOrd="8" destOrd="0" presId="urn:microsoft.com/office/officeart/2005/8/layout/pList1"/>
    <dgm:cxn modelId="{9731BDF7-E0DD-49EC-B8E7-26EB38AAC231}" type="presParOf" srcId="{7F28160F-E7E6-4DD3-8689-09ED3FBCDDDC}" destId="{ECBECBF2-9517-498E-B798-7E57986AD536}" srcOrd="0" destOrd="0" presId="urn:microsoft.com/office/officeart/2005/8/layout/pList1"/>
    <dgm:cxn modelId="{12CF34A4-A686-4E84-8216-22A63A10D93A}" type="presParOf" srcId="{7F28160F-E7E6-4DD3-8689-09ED3FBCDDDC}" destId="{7A64DEBB-0039-4A75-8A1D-DF503698860A}" srcOrd="1" destOrd="0" presId="urn:microsoft.com/office/officeart/2005/8/layout/pList1"/>
    <dgm:cxn modelId="{88D75371-2641-4777-A5B2-67EBFDDF7990}" type="presParOf" srcId="{888FC3C2-4F85-449E-98F8-4265DB635EF9}" destId="{2A44DDF6-B479-49AF-9E40-9E48D76AE52B}" srcOrd="9" destOrd="0" presId="urn:microsoft.com/office/officeart/2005/8/layout/pList1"/>
    <dgm:cxn modelId="{248209BB-EF7D-4BFF-AF18-EB97E0CD6D31}" type="presParOf" srcId="{888FC3C2-4F85-449E-98F8-4265DB635EF9}" destId="{648CE9E7-A7FB-41D8-BD3B-CD1670CEC401}" srcOrd="10" destOrd="0" presId="urn:microsoft.com/office/officeart/2005/8/layout/pList1"/>
    <dgm:cxn modelId="{95B0870A-4FF9-4B67-B8E4-62228D4B738A}" type="presParOf" srcId="{648CE9E7-A7FB-41D8-BD3B-CD1670CEC401}" destId="{3FA12FD0-DC13-4CBD-A612-CACB84570D95}" srcOrd="0" destOrd="0" presId="urn:microsoft.com/office/officeart/2005/8/layout/pList1"/>
    <dgm:cxn modelId="{832D3EB1-B20B-4677-84FA-D65C40D632E0}" type="presParOf" srcId="{648CE9E7-A7FB-41D8-BD3B-CD1670CEC401}" destId="{A877F9E3-7E83-41C5-81ED-A16088BF7698}" srcOrd="1" destOrd="0" presId="urn:microsoft.com/office/officeart/2005/8/layout/pList1"/>
    <dgm:cxn modelId="{9C549102-19D9-43C8-89DE-E63E6892E5C7}" type="presParOf" srcId="{888FC3C2-4F85-449E-98F8-4265DB635EF9}" destId="{74E2A1A0-FFB2-4F29-B172-18765F93A481}" srcOrd="11" destOrd="0" presId="urn:microsoft.com/office/officeart/2005/8/layout/pList1"/>
    <dgm:cxn modelId="{D510EFBB-D6D3-482B-952C-D3A80A50107F}" type="presParOf" srcId="{888FC3C2-4F85-449E-98F8-4265DB635EF9}" destId="{7521B18D-E22E-4F87-B42C-EB1404074994}" srcOrd="12" destOrd="0" presId="urn:microsoft.com/office/officeart/2005/8/layout/pList1"/>
    <dgm:cxn modelId="{54483450-4F69-488D-BEF7-ADE2ADDB9663}" type="presParOf" srcId="{7521B18D-E22E-4F87-B42C-EB1404074994}" destId="{C42147ED-62E9-4730-8BBD-266DBD0E1434}" srcOrd="0" destOrd="0" presId="urn:microsoft.com/office/officeart/2005/8/layout/pList1"/>
    <dgm:cxn modelId="{2B573A6D-C866-45B1-AC3A-24FAE1929F72}" type="presParOf" srcId="{7521B18D-E22E-4F87-B42C-EB1404074994}" destId="{077BAEC4-3BB9-4CF3-A34D-22F8DCCEA61D}" srcOrd="1" destOrd="0" presId="urn:microsoft.com/office/officeart/2005/8/layout/pList1"/>
    <dgm:cxn modelId="{7EC8F332-782A-49DD-BD76-850FD3796630}" type="presParOf" srcId="{888FC3C2-4F85-449E-98F8-4265DB635EF9}" destId="{D7C09AAA-A345-4F2E-83AC-CBF41A2A41E6}" srcOrd="13" destOrd="0" presId="urn:microsoft.com/office/officeart/2005/8/layout/pList1"/>
    <dgm:cxn modelId="{25139731-5644-48E0-A8FC-DF1984E0E305}" type="presParOf" srcId="{888FC3C2-4F85-449E-98F8-4265DB635EF9}" destId="{C9DA9299-75E1-4BFB-8595-76899EBEF5A3}" srcOrd="14" destOrd="0" presId="urn:microsoft.com/office/officeart/2005/8/layout/pList1"/>
    <dgm:cxn modelId="{46994BE7-CD50-4CAC-A130-5099E86A041C}" type="presParOf" srcId="{C9DA9299-75E1-4BFB-8595-76899EBEF5A3}" destId="{E14C8862-C623-4560-BFA6-AA0625C76E75}" srcOrd="0" destOrd="0" presId="urn:microsoft.com/office/officeart/2005/8/layout/pList1"/>
    <dgm:cxn modelId="{64846375-98CA-4C23-98C9-B7B26ED329A1}" type="presParOf" srcId="{C9DA9299-75E1-4BFB-8595-76899EBEF5A3}" destId="{8E81B8E7-4E64-40A0-B2E6-7D22537D37B4}" srcOrd="1" destOrd="0" presId="urn:microsoft.com/office/officeart/2005/8/layout/pList1"/>
    <dgm:cxn modelId="{131E9D3F-15A6-4860-8250-4BD4C082240D}" type="presParOf" srcId="{888FC3C2-4F85-449E-98F8-4265DB635EF9}" destId="{1984DB8E-17D3-488F-A6D0-3A0655533864}" srcOrd="15" destOrd="0" presId="urn:microsoft.com/office/officeart/2005/8/layout/pList1"/>
    <dgm:cxn modelId="{318410C9-9C06-445B-A797-E36444CFE5A6}" type="presParOf" srcId="{888FC3C2-4F85-449E-98F8-4265DB635EF9}" destId="{A5938A30-592A-455E-BF2D-B338DB5FC89F}" srcOrd="16" destOrd="0" presId="urn:microsoft.com/office/officeart/2005/8/layout/pList1"/>
    <dgm:cxn modelId="{ABE87FFC-B865-4612-B95B-5205C624DA0F}" type="presParOf" srcId="{A5938A30-592A-455E-BF2D-B338DB5FC89F}" destId="{5DF32304-DBD6-4345-98D1-95FAC929E44E}" srcOrd="0" destOrd="0" presId="urn:microsoft.com/office/officeart/2005/8/layout/pList1"/>
    <dgm:cxn modelId="{65063CAF-FFBE-4160-9B3B-08B5678A4D24}" type="presParOf" srcId="{A5938A30-592A-455E-BF2D-B338DB5FC89F}" destId="{B7C1EA7F-A2FD-4835-8CDC-19C6644F0F01}" srcOrd="1" destOrd="0" presId="urn:microsoft.com/office/officeart/2005/8/layout/pList1"/>
    <dgm:cxn modelId="{58264453-3D65-497A-A0D6-90353B332EBC}" type="presParOf" srcId="{888FC3C2-4F85-449E-98F8-4265DB635EF9}" destId="{5D024C5B-F6F5-4BDC-91BC-AF47B3187801}" srcOrd="17" destOrd="0" presId="urn:microsoft.com/office/officeart/2005/8/layout/pList1"/>
    <dgm:cxn modelId="{E50785CA-2294-4890-B90D-F473196D1605}" type="presParOf" srcId="{888FC3C2-4F85-449E-98F8-4265DB635EF9}" destId="{079C7947-B47B-464A-B2BE-A4F64A903C89}" srcOrd="18" destOrd="0" presId="urn:microsoft.com/office/officeart/2005/8/layout/pList1"/>
    <dgm:cxn modelId="{0C6AD5B1-B009-47E4-B2E4-0B43171CB029}" type="presParOf" srcId="{079C7947-B47B-464A-B2BE-A4F64A903C89}" destId="{319DB9E1-058C-4310-A569-B83C93185B14}" srcOrd="0" destOrd="0" presId="urn:microsoft.com/office/officeart/2005/8/layout/pList1"/>
    <dgm:cxn modelId="{C1250796-1E8B-4DD1-B1F8-3BEA8E7B351F}" type="presParOf" srcId="{079C7947-B47B-464A-B2BE-A4F64A903C89}" destId="{85C8F492-C95B-47CC-93D2-88274985A36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A5047F-8515-4C8B-8A4A-77F46554BA2B}" type="doc">
      <dgm:prSet loTypeId="urn:microsoft.com/office/officeart/2005/8/layout/bProcess3" loCatId="process" qsTypeId="urn:microsoft.com/office/officeart/2005/8/quickstyle/simple3" qsCatId="simple" csTypeId="urn:microsoft.com/office/officeart/2005/8/colors/accent0_1" csCatId="mainScheme" phldr="1"/>
      <dgm:spPr/>
      <dgm:t>
        <a:bodyPr/>
        <a:lstStyle/>
        <a:p>
          <a:endParaRPr lang="fr-FR"/>
        </a:p>
      </dgm:t>
    </dgm:pt>
    <dgm:pt modelId="{89E461FD-F723-48E3-AD35-4EA079F1F6BF}">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Objet d’étude</a:t>
          </a:r>
        </a:p>
      </dgm:t>
    </dgm:pt>
    <dgm:pt modelId="{45D43715-6E67-45F4-8E2C-33E8973A343C}" type="parTrans" cxnId="{975A453D-748B-4F08-99C2-EC5B92001C4C}">
      <dgm:prSet/>
      <dgm:spPr/>
      <dgm:t>
        <a:bodyPr/>
        <a:lstStyle/>
        <a:p>
          <a:endParaRPr lang="fr-FR" sz="2400">
            <a:latin typeface="Calibri Light" panose="020F0302020204030204" pitchFamily="34" charset="0"/>
            <a:cs typeface="Calibri Light" panose="020F0302020204030204" pitchFamily="34" charset="0"/>
          </a:endParaRPr>
        </a:p>
      </dgm:t>
    </dgm:pt>
    <dgm:pt modelId="{412A3944-3B0F-4382-873D-F7590D7CFF5D}" type="sibTrans" cxnId="{975A453D-748B-4F08-99C2-EC5B92001C4C}">
      <dgm:prSet custT="1"/>
      <dgm:spPr/>
      <dgm:t>
        <a:bodyPr/>
        <a:lstStyle/>
        <a:p>
          <a:endParaRPr lang="fr-FR" sz="700">
            <a:latin typeface="Calibri Light" panose="020F0302020204030204" pitchFamily="34" charset="0"/>
            <a:cs typeface="Calibri Light" panose="020F0302020204030204" pitchFamily="34" charset="0"/>
          </a:endParaRPr>
        </a:p>
      </dgm:t>
    </dgm:pt>
    <dgm:pt modelId="{9EE7FAF4-218D-49D5-9BDF-6F6660996016}">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Mission</a:t>
          </a:r>
        </a:p>
      </dgm:t>
    </dgm:pt>
    <dgm:pt modelId="{634BDDFC-C400-43DA-9A11-625208DD4D9A}" type="parTrans" cxnId="{96D1BFA1-C34F-4DEE-8E68-AB68BCDA1397}">
      <dgm:prSet/>
      <dgm:spPr/>
      <dgm:t>
        <a:bodyPr/>
        <a:lstStyle/>
        <a:p>
          <a:endParaRPr lang="fr-FR" sz="2400">
            <a:latin typeface="Calibri Light" panose="020F0302020204030204" pitchFamily="34" charset="0"/>
            <a:cs typeface="Calibri Light" panose="020F0302020204030204" pitchFamily="34" charset="0"/>
          </a:endParaRPr>
        </a:p>
      </dgm:t>
    </dgm:pt>
    <dgm:pt modelId="{CC73CE5B-74EC-4A21-AB01-9E10BCBEFB44}" type="sibTrans" cxnId="{96D1BFA1-C34F-4DEE-8E68-AB68BCDA1397}">
      <dgm:prSet custT="1"/>
      <dgm:spPr/>
      <dgm:t>
        <a:bodyPr/>
        <a:lstStyle/>
        <a:p>
          <a:endParaRPr lang="fr-FR" sz="700">
            <a:latin typeface="Calibri Light" panose="020F0302020204030204" pitchFamily="34" charset="0"/>
            <a:cs typeface="Calibri Light" panose="020F0302020204030204" pitchFamily="34" charset="0"/>
          </a:endParaRPr>
        </a:p>
      </dgm:t>
    </dgm:pt>
    <dgm:pt modelId="{47BF5CE2-CA93-47FC-84A0-D76C8E7CC7D8}">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Valeurs métiers</a:t>
          </a:r>
        </a:p>
      </dgm:t>
    </dgm:pt>
    <dgm:pt modelId="{69C56C94-6C63-4212-ACA4-108C57286C21}" type="parTrans" cxnId="{0F6327F2-4510-4E15-B688-913D8FBA3F24}">
      <dgm:prSet/>
      <dgm:spPr/>
      <dgm:t>
        <a:bodyPr/>
        <a:lstStyle/>
        <a:p>
          <a:endParaRPr lang="fr-FR" sz="2400">
            <a:latin typeface="Calibri Light" panose="020F0302020204030204" pitchFamily="34" charset="0"/>
            <a:cs typeface="Calibri Light" panose="020F0302020204030204" pitchFamily="34" charset="0"/>
          </a:endParaRPr>
        </a:p>
      </dgm:t>
    </dgm:pt>
    <dgm:pt modelId="{336654C1-CC33-4D5F-8A01-7467038CB80B}" type="sibTrans" cxnId="{0F6327F2-4510-4E15-B688-913D8FBA3F24}">
      <dgm:prSet custT="1"/>
      <dgm:spPr/>
      <dgm:t>
        <a:bodyPr/>
        <a:lstStyle/>
        <a:p>
          <a:endParaRPr lang="fr-FR" sz="700">
            <a:latin typeface="Calibri Light" panose="020F0302020204030204" pitchFamily="34" charset="0"/>
            <a:cs typeface="Calibri Light" panose="020F0302020204030204" pitchFamily="34" charset="0"/>
          </a:endParaRPr>
        </a:p>
      </dgm:t>
    </dgm:pt>
    <dgm:pt modelId="{2F8D08F8-5B57-4025-9920-6D7A69B9B625}">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Biens supports</a:t>
          </a:r>
        </a:p>
      </dgm:t>
    </dgm:pt>
    <dgm:pt modelId="{6E5ECE5F-7054-4719-AF67-E44AF38D5004}" type="parTrans" cxnId="{2DA46AB9-93B7-440D-A4E9-CD5FA1392ACF}">
      <dgm:prSet/>
      <dgm:spPr/>
      <dgm:t>
        <a:bodyPr/>
        <a:lstStyle/>
        <a:p>
          <a:endParaRPr lang="fr-FR" sz="2400">
            <a:latin typeface="Calibri Light" panose="020F0302020204030204" pitchFamily="34" charset="0"/>
            <a:cs typeface="Calibri Light" panose="020F0302020204030204" pitchFamily="34" charset="0"/>
          </a:endParaRPr>
        </a:p>
      </dgm:t>
    </dgm:pt>
    <dgm:pt modelId="{73EF6C8F-ED34-4000-87CC-6D4348F5B8CC}" type="sibTrans" cxnId="{2DA46AB9-93B7-440D-A4E9-CD5FA1392ACF}">
      <dgm:prSet custT="1"/>
      <dgm:spPr/>
      <dgm:t>
        <a:bodyPr/>
        <a:lstStyle/>
        <a:p>
          <a:endParaRPr lang="fr-FR" sz="700">
            <a:latin typeface="Calibri Light" panose="020F0302020204030204" pitchFamily="34" charset="0"/>
            <a:cs typeface="Calibri Light" panose="020F0302020204030204" pitchFamily="34" charset="0"/>
          </a:endParaRPr>
        </a:p>
      </dgm:t>
    </dgm:pt>
    <dgm:pt modelId="{D81083E3-A173-4B87-AE93-B62E2AC539BE}">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Conséquences</a:t>
          </a:r>
        </a:p>
      </dgm:t>
    </dgm:pt>
    <dgm:pt modelId="{09768168-6F91-45F0-8E9D-7B28E099FCBD}" type="parTrans" cxnId="{2DB54558-B76B-4B7B-9CCC-73606316DC9E}">
      <dgm:prSet/>
      <dgm:spPr/>
      <dgm:t>
        <a:bodyPr/>
        <a:lstStyle/>
        <a:p>
          <a:endParaRPr lang="fr-FR" sz="2400">
            <a:latin typeface="Calibri Light" panose="020F0302020204030204" pitchFamily="34" charset="0"/>
            <a:cs typeface="Calibri Light" panose="020F0302020204030204" pitchFamily="34" charset="0"/>
          </a:endParaRPr>
        </a:p>
      </dgm:t>
    </dgm:pt>
    <dgm:pt modelId="{8CF88856-633D-49EC-8CCE-E5DAA378DE9D}" type="sibTrans" cxnId="{2DB54558-B76B-4B7B-9CCC-73606316DC9E}">
      <dgm:prSet custT="1"/>
      <dgm:spPr/>
      <dgm:t>
        <a:bodyPr/>
        <a:lstStyle/>
        <a:p>
          <a:endParaRPr lang="fr-FR" sz="700">
            <a:latin typeface="Calibri Light" panose="020F0302020204030204" pitchFamily="34" charset="0"/>
            <a:cs typeface="Calibri Light" panose="020F0302020204030204" pitchFamily="34" charset="0"/>
          </a:endParaRPr>
        </a:p>
      </dgm:t>
    </dgm:pt>
    <dgm:pt modelId="{3BD37BB4-E19F-4F02-BBE7-FE197471E3B9}">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Scénarios opérationnels</a:t>
          </a:r>
        </a:p>
      </dgm:t>
    </dgm:pt>
    <dgm:pt modelId="{F7A77F0F-19EA-4C2A-8973-A730DCE0E271}" type="parTrans" cxnId="{59ADEEF6-5EC1-48BA-9D27-BC83D5A5C68C}">
      <dgm:prSet/>
      <dgm:spPr/>
      <dgm:t>
        <a:bodyPr/>
        <a:lstStyle/>
        <a:p>
          <a:endParaRPr lang="fr-FR" sz="2400">
            <a:latin typeface="Calibri Light" panose="020F0302020204030204" pitchFamily="34" charset="0"/>
            <a:cs typeface="Calibri Light" panose="020F0302020204030204" pitchFamily="34" charset="0"/>
          </a:endParaRPr>
        </a:p>
      </dgm:t>
    </dgm:pt>
    <dgm:pt modelId="{C04C68DE-0A84-484B-8B40-473EA2ABC542}" type="sibTrans" cxnId="{59ADEEF6-5EC1-48BA-9D27-BC83D5A5C68C}">
      <dgm:prSet custT="1"/>
      <dgm:spPr/>
      <dgm:t>
        <a:bodyPr/>
        <a:lstStyle/>
        <a:p>
          <a:endParaRPr lang="fr-FR" sz="700">
            <a:latin typeface="Calibri Light" panose="020F0302020204030204" pitchFamily="34" charset="0"/>
            <a:cs typeface="Calibri Light" panose="020F0302020204030204" pitchFamily="34" charset="0"/>
          </a:endParaRPr>
        </a:p>
      </dgm:t>
    </dgm:pt>
    <dgm:pt modelId="{E9637908-6EB7-4FA6-8699-C778C62F1991}">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Mesures</a:t>
          </a:r>
        </a:p>
      </dgm:t>
    </dgm:pt>
    <dgm:pt modelId="{1BB6EEF2-4F21-41B2-A11C-E0281D4A86B1}" type="par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476D0CB7-68FD-4A93-9FCF-352BAB0D747B}" type="sib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3FE8BF33-0D9C-4F10-A933-331092ACC6F0}">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Le service numérique d’IA considéré</a:t>
          </a:r>
        </a:p>
      </dgm:t>
    </dgm:pt>
    <dgm:pt modelId="{EB8C3D0B-6A02-4EF0-9625-9B8277AC42DD}" type="par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FF93EB1A-3FD4-4C7F-B325-2EFB2B71E928}" type="sib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617A5304-CA23-4FBD-95FE-C021F79007A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La finalité du service numérique d’IA</a:t>
          </a:r>
        </a:p>
      </dgm:t>
    </dgm:pt>
    <dgm:pt modelId="{F5C20FA5-9E59-4D98-9B7E-45EEFAC978D0}" type="par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945BE0A6-BF71-4A96-B2F5-132E939B7891}" type="sib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0316A7B2-A46A-4C2D-94BE-D59E9C7CFDD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d’entrée</a:t>
          </a:r>
        </a:p>
      </dgm:t>
    </dgm:pt>
    <dgm:pt modelId="{37E09144-2594-473C-A576-C7C133EA5C0F}" type="par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F66D9F9F-D7A5-4DD7-A321-451559CBF5E6}" type="sib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26DF659E-0D20-4B2F-8415-F05ADBA01264}">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d’entrainement</a:t>
          </a:r>
        </a:p>
      </dgm:t>
    </dgm:pt>
    <dgm:pt modelId="{A31A213C-8C99-47E6-BA14-33889A3A5EBA}" type="par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44F7C8B8-9FED-4CBC-A8E2-D8FC13432E53}" type="sib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9E61F062-D0FE-4A4D-B57D-766F5DE64CC5}">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 sortie</a:t>
          </a:r>
        </a:p>
      </dgm:t>
    </dgm:pt>
    <dgm:pt modelId="{985E8FBC-BAAA-4DA9-8B6B-B372B517028A}" type="par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56E92FE3-8485-488E-AE61-CCBDC9448F14}" type="sib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D1AB346D-53FC-479D-8BA8-1107365E5A7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Le système d’IA, notamment l’algorithme utilisé</a:t>
          </a:r>
        </a:p>
      </dgm:t>
    </dgm:pt>
    <dgm:pt modelId="{5754C81D-DA2A-434B-9207-AD849CFDD627}" type="par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4AB08FBD-192B-4109-8C4A-5E20F07B1E2D}" type="sib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3B075102-A3F5-4A1C-8C75-F7B0DD04F58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l’organisme</a:t>
          </a:r>
        </a:p>
      </dgm:t>
    </dgm:pt>
    <dgm:pt modelId="{F5D97516-1561-4C5E-BB93-2FB9674765B1}" type="par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ED6D03F5-BDA8-4AB4-B2A6-705CE07D9B63}" type="sib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C7968150-DBD8-4EDA-AA4C-920ECD5BAB3B}">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les personnes</a:t>
          </a:r>
        </a:p>
      </dgm:t>
    </dgm:pt>
    <dgm:pt modelId="{25DFFBC4-E0A0-4241-9E80-89E913ACEC0C}" type="parTrans" cxnId="{93241E36-20B4-4E57-B8E4-0C9B2CE10F46}">
      <dgm:prSet/>
      <dgm:spPr/>
      <dgm:t>
        <a:bodyPr/>
        <a:lstStyle/>
        <a:p>
          <a:endParaRPr lang="fr-FR" sz="2400">
            <a:latin typeface="Calibri Light" panose="020F0302020204030204" pitchFamily="34" charset="0"/>
            <a:cs typeface="Calibri Light" panose="020F0302020204030204" pitchFamily="34" charset="0"/>
          </a:endParaRPr>
        </a:p>
      </dgm:t>
    </dgm:pt>
    <dgm:pt modelId="{6E0C70CA-395E-44E9-BFEE-BA82D2F0D866}" type="sibTrans" cxnId="{93241E36-20B4-4E57-B8E4-0C9B2CE10F46}">
      <dgm:prSet/>
      <dgm:spPr/>
      <dgm:t>
        <a:bodyPr/>
        <a:lstStyle/>
        <a:p>
          <a:endParaRPr lang="fr-FR" sz="2400">
            <a:latin typeface="Calibri Light" panose="020F0302020204030204" pitchFamily="34" charset="0"/>
            <a:cs typeface="Calibri Light" panose="020F0302020204030204" pitchFamily="34" charset="0"/>
          </a:endParaRPr>
        </a:p>
      </dgm:t>
    </dgm:pt>
    <dgm:pt modelId="{57142785-140B-4A78-94F5-248D47C93CBB}">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l’environnement</a:t>
          </a:r>
        </a:p>
      </dgm:t>
    </dgm:pt>
    <dgm:pt modelId="{A860E220-D96D-4D48-B0CE-B5C45E128E4C}" type="par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DEA736F6-FE93-4300-86BE-A3AD606EF03D}" type="sib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4C6C9A06-401D-4353-9336-B72E31E8E63D}">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Attaques types d’[ATLAS]</a:t>
          </a:r>
        </a:p>
      </dgm:t>
    </dgm:pt>
    <dgm:pt modelId="{0D643280-BA23-4AE4-8B12-67B8283A7154}" type="par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B77691EF-1B7E-46A0-A8DF-6E2AA118620E}" type="sib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45B8709D-8896-4700-87FD-3FDE4BD43C38}">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France IA</a:t>
          </a:r>
        </a:p>
      </dgm:t>
    </dgm:pt>
    <dgm:pt modelId="{B3DBDE15-5C7E-437D-8346-B5C8FECA7E50}" type="par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593AEF6D-ED42-4B50-8329-D2F9DD44C916}" type="sib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02858ADF-F9DD-414E-9904-65DA569B970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Taxonomie France IA</a:t>
          </a:r>
        </a:p>
      </dgm:t>
    </dgm:pt>
    <dgm:pt modelId="{3106FE01-DFF7-463A-B077-D2C506167A22}" type="parTrans" cxnId="{61FDBE37-5CC1-4DAF-B4D0-E504F34A8F50}">
      <dgm:prSet/>
      <dgm:spPr/>
      <dgm:t>
        <a:bodyPr/>
        <a:lstStyle/>
        <a:p>
          <a:endParaRPr lang="fr-FR"/>
        </a:p>
      </dgm:t>
    </dgm:pt>
    <dgm:pt modelId="{69297B32-4759-474D-9901-5E240D7A1B16}" type="sibTrans" cxnId="{61FDBE37-5CC1-4DAF-B4D0-E504F34A8F50}">
      <dgm:prSet/>
      <dgm:spPr/>
      <dgm:t>
        <a:bodyPr/>
        <a:lstStyle/>
        <a:p>
          <a:endParaRPr lang="fr-FR"/>
        </a:p>
      </dgm:t>
    </dgm:pt>
    <dgm:pt modelId="{C879FEA4-6072-49C2-839E-9A522399888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types d’[ATLAS]</a:t>
          </a:r>
        </a:p>
      </dgm:t>
    </dgm:pt>
    <dgm:pt modelId="{2165D633-76B6-4084-8723-CBDA33CA91AE}" type="parTrans" cxnId="{411821F2-30F2-4AFE-B312-A505D63B95B2}">
      <dgm:prSet/>
      <dgm:spPr/>
      <dgm:t>
        <a:bodyPr/>
        <a:lstStyle/>
        <a:p>
          <a:endParaRPr lang="fr-FR"/>
        </a:p>
      </dgm:t>
    </dgm:pt>
    <dgm:pt modelId="{8FCA2F3B-F99C-4C2C-8B5E-7442718CAB36}" type="sibTrans" cxnId="{411821F2-30F2-4AFE-B312-A505D63B95B2}">
      <dgm:prSet/>
      <dgm:spPr/>
      <dgm:t>
        <a:bodyPr/>
        <a:lstStyle/>
        <a:p>
          <a:endParaRPr lang="fr-FR"/>
        </a:p>
      </dgm:t>
    </dgm:pt>
    <dgm:pt modelId="{945A25F9-B98D-49D3-91F4-1234E52AE6CC}" type="pres">
      <dgm:prSet presAssocID="{08A5047F-8515-4C8B-8A4A-77F46554BA2B}" presName="Name0" presStyleCnt="0">
        <dgm:presLayoutVars>
          <dgm:dir/>
          <dgm:resizeHandles val="exact"/>
        </dgm:presLayoutVars>
      </dgm:prSet>
      <dgm:spPr/>
    </dgm:pt>
    <dgm:pt modelId="{A2B85F2E-551E-4418-84D2-289D792F547E}" type="pres">
      <dgm:prSet presAssocID="{89E461FD-F723-48E3-AD35-4EA079F1F6BF}" presName="node" presStyleLbl="node1" presStyleIdx="0" presStyleCnt="7">
        <dgm:presLayoutVars>
          <dgm:bulletEnabled val="1"/>
        </dgm:presLayoutVars>
      </dgm:prSet>
      <dgm:spPr/>
    </dgm:pt>
    <dgm:pt modelId="{46A3C1CA-F3CF-47B7-9BED-F261669B16D1}" type="pres">
      <dgm:prSet presAssocID="{412A3944-3B0F-4382-873D-F7590D7CFF5D}" presName="sibTrans" presStyleLbl="sibTrans1D1" presStyleIdx="0" presStyleCnt="6"/>
      <dgm:spPr/>
    </dgm:pt>
    <dgm:pt modelId="{B45E9F92-4BDB-49F0-BF7C-0F5BB09E97EE}" type="pres">
      <dgm:prSet presAssocID="{412A3944-3B0F-4382-873D-F7590D7CFF5D}" presName="connectorText" presStyleLbl="sibTrans1D1" presStyleIdx="0" presStyleCnt="6"/>
      <dgm:spPr/>
    </dgm:pt>
    <dgm:pt modelId="{8D573CA0-8F58-42D4-AB57-5885FD7C4636}" type="pres">
      <dgm:prSet presAssocID="{9EE7FAF4-218D-49D5-9BDF-6F6660996016}" presName="node" presStyleLbl="node1" presStyleIdx="1" presStyleCnt="7">
        <dgm:presLayoutVars>
          <dgm:bulletEnabled val="1"/>
        </dgm:presLayoutVars>
      </dgm:prSet>
      <dgm:spPr/>
    </dgm:pt>
    <dgm:pt modelId="{0E256091-F172-4918-B0FC-CA3238B8B6FD}" type="pres">
      <dgm:prSet presAssocID="{CC73CE5B-74EC-4A21-AB01-9E10BCBEFB44}" presName="sibTrans" presStyleLbl="sibTrans1D1" presStyleIdx="1" presStyleCnt="6"/>
      <dgm:spPr/>
    </dgm:pt>
    <dgm:pt modelId="{6B6E7898-4FC7-4CD9-B6E4-19DABF275FC2}" type="pres">
      <dgm:prSet presAssocID="{CC73CE5B-74EC-4A21-AB01-9E10BCBEFB44}" presName="connectorText" presStyleLbl="sibTrans1D1" presStyleIdx="1" presStyleCnt="6"/>
      <dgm:spPr/>
    </dgm:pt>
    <dgm:pt modelId="{86B55CAC-0374-460A-A22C-E556C47CADAC}" type="pres">
      <dgm:prSet presAssocID="{47BF5CE2-CA93-47FC-84A0-D76C8E7CC7D8}" presName="node" presStyleLbl="node1" presStyleIdx="2" presStyleCnt="7">
        <dgm:presLayoutVars>
          <dgm:bulletEnabled val="1"/>
        </dgm:presLayoutVars>
      </dgm:prSet>
      <dgm:spPr/>
    </dgm:pt>
    <dgm:pt modelId="{26B005D8-D533-49C5-9217-DAD46AFCA38C}" type="pres">
      <dgm:prSet presAssocID="{336654C1-CC33-4D5F-8A01-7467038CB80B}" presName="sibTrans" presStyleLbl="sibTrans1D1" presStyleIdx="2" presStyleCnt="6"/>
      <dgm:spPr/>
    </dgm:pt>
    <dgm:pt modelId="{E3CFA465-9669-4B33-B365-C088F26C46F6}" type="pres">
      <dgm:prSet presAssocID="{336654C1-CC33-4D5F-8A01-7467038CB80B}" presName="connectorText" presStyleLbl="sibTrans1D1" presStyleIdx="2" presStyleCnt="6"/>
      <dgm:spPr/>
    </dgm:pt>
    <dgm:pt modelId="{71291DAA-66A5-4B47-BBA1-FA8ACF4A2F3D}" type="pres">
      <dgm:prSet presAssocID="{2F8D08F8-5B57-4025-9920-6D7A69B9B625}" presName="node" presStyleLbl="node1" presStyleIdx="3" presStyleCnt="7">
        <dgm:presLayoutVars>
          <dgm:bulletEnabled val="1"/>
        </dgm:presLayoutVars>
      </dgm:prSet>
      <dgm:spPr/>
    </dgm:pt>
    <dgm:pt modelId="{B39A3642-0341-4493-B6BA-620546BC2C26}" type="pres">
      <dgm:prSet presAssocID="{73EF6C8F-ED34-4000-87CC-6D4348F5B8CC}" presName="sibTrans" presStyleLbl="sibTrans1D1" presStyleIdx="3" presStyleCnt="6"/>
      <dgm:spPr/>
    </dgm:pt>
    <dgm:pt modelId="{0D5F9C20-8FC7-4C40-B6C4-C68CCEC29E2C}" type="pres">
      <dgm:prSet presAssocID="{73EF6C8F-ED34-4000-87CC-6D4348F5B8CC}" presName="connectorText" presStyleLbl="sibTrans1D1" presStyleIdx="3" presStyleCnt="6"/>
      <dgm:spPr/>
    </dgm:pt>
    <dgm:pt modelId="{032C20AB-50D1-4B29-920C-2A8B19A87C40}" type="pres">
      <dgm:prSet presAssocID="{D81083E3-A173-4B87-AE93-B62E2AC539BE}" presName="node" presStyleLbl="node1" presStyleIdx="4" presStyleCnt="7">
        <dgm:presLayoutVars>
          <dgm:bulletEnabled val="1"/>
        </dgm:presLayoutVars>
      </dgm:prSet>
      <dgm:spPr/>
    </dgm:pt>
    <dgm:pt modelId="{71E7C0D6-F65D-4E50-9022-C40B9903C820}" type="pres">
      <dgm:prSet presAssocID="{8CF88856-633D-49EC-8CCE-E5DAA378DE9D}" presName="sibTrans" presStyleLbl="sibTrans1D1" presStyleIdx="4" presStyleCnt="6"/>
      <dgm:spPr/>
    </dgm:pt>
    <dgm:pt modelId="{2B2A20A3-AB47-4F52-87EE-4B60A816D289}" type="pres">
      <dgm:prSet presAssocID="{8CF88856-633D-49EC-8CCE-E5DAA378DE9D}" presName="connectorText" presStyleLbl="sibTrans1D1" presStyleIdx="4" presStyleCnt="6"/>
      <dgm:spPr/>
    </dgm:pt>
    <dgm:pt modelId="{04CCB77C-AF4A-43D4-AF3A-EAEF2A82DC19}" type="pres">
      <dgm:prSet presAssocID="{3BD37BB4-E19F-4F02-BBE7-FE197471E3B9}" presName="node" presStyleLbl="node1" presStyleIdx="5" presStyleCnt="7">
        <dgm:presLayoutVars>
          <dgm:bulletEnabled val="1"/>
        </dgm:presLayoutVars>
      </dgm:prSet>
      <dgm:spPr/>
    </dgm:pt>
    <dgm:pt modelId="{6F4BC278-324A-4C9B-B992-8C6F7EB36117}" type="pres">
      <dgm:prSet presAssocID="{C04C68DE-0A84-484B-8B40-473EA2ABC542}" presName="sibTrans" presStyleLbl="sibTrans1D1" presStyleIdx="5" presStyleCnt="6"/>
      <dgm:spPr/>
    </dgm:pt>
    <dgm:pt modelId="{3535FA7C-6926-4E7C-B177-553BB19EA920}" type="pres">
      <dgm:prSet presAssocID="{C04C68DE-0A84-484B-8B40-473EA2ABC542}" presName="connectorText" presStyleLbl="sibTrans1D1" presStyleIdx="5" presStyleCnt="6"/>
      <dgm:spPr/>
    </dgm:pt>
    <dgm:pt modelId="{1F770AE4-CBBB-4BFF-B3F0-983A52B47694}" type="pres">
      <dgm:prSet presAssocID="{E9637908-6EB7-4FA6-8699-C778C62F1991}" presName="node" presStyleLbl="node1" presStyleIdx="6" presStyleCnt="7">
        <dgm:presLayoutVars>
          <dgm:bulletEnabled val="1"/>
        </dgm:presLayoutVars>
      </dgm:prSet>
      <dgm:spPr/>
    </dgm:pt>
  </dgm:ptLst>
  <dgm:cxnLst>
    <dgm:cxn modelId="{BFE77704-DDDE-4CEC-A56E-E0A347763D9B}" srcId="{2F8D08F8-5B57-4025-9920-6D7A69B9B625}" destId="{D1AB346D-53FC-479D-8BA8-1107365E5A77}" srcOrd="0" destOrd="0" parTransId="{5754C81D-DA2A-434B-9207-AD849CFDD627}" sibTransId="{4AB08FBD-192B-4109-8C4A-5E20F07B1E2D}"/>
    <dgm:cxn modelId="{65664206-E757-4C67-A4EF-970F42196DCB}" type="presOf" srcId="{26DF659E-0D20-4B2F-8415-F05ADBA01264}" destId="{86B55CAC-0374-460A-A22C-E556C47CADAC}" srcOrd="0" destOrd="2" presId="urn:microsoft.com/office/officeart/2005/8/layout/bProcess3"/>
    <dgm:cxn modelId="{8F55DA07-08DE-4EE9-AD28-F28443C3716A}" type="presOf" srcId="{412A3944-3B0F-4382-873D-F7590D7CFF5D}" destId="{B45E9F92-4BDB-49F0-BF7C-0F5BB09E97EE}" srcOrd="1" destOrd="0" presId="urn:microsoft.com/office/officeart/2005/8/layout/bProcess3"/>
    <dgm:cxn modelId="{2D56970D-BFC1-45DC-BD9B-AEEAD0B718BD}" srcId="{47BF5CE2-CA93-47FC-84A0-D76C8E7CC7D8}" destId="{0316A7B2-A46A-4C2D-94BE-D59E9C7CFDD1}" srcOrd="0" destOrd="0" parTransId="{37E09144-2594-473C-A576-C7C133EA5C0F}" sibTransId="{F66D9F9F-D7A5-4DD7-A321-451559CBF5E6}"/>
    <dgm:cxn modelId="{4B096A12-EF17-4626-85F8-B9D6B40C9538}" srcId="{08A5047F-8515-4C8B-8A4A-77F46554BA2B}" destId="{E9637908-6EB7-4FA6-8699-C778C62F1991}" srcOrd="6" destOrd="0" parTransId="{1BB6EEF2-4F21-41B2-A11C-E0281D4A86B1}" sibTransId="{476D0CB7-68FD-4A93-9FCF-352BAB0D747B}"/>
    <dgm:cxn modelId="{285C4916-CBA5-4224-8D78-F8A35F6F92DC}" type="presOf" srcId="{2F8D08F8-5B57-4025-9920-6D7A69B9B625}" destId="{71291DAA-66A5-4B47-BBA1-FA8ACF4A2F3D}" srcOrd="0" destOrd="0" presId="urn:microsoft.com/office/officeart/2005/8/layout/bProcess3"/>
    <dgm:cxn modelId="{13A0891A-165F-47E0-83E3-2929FB577D26}" type="presOf" srcId="{8CF88856-633D-49EC-8CCE-E5DAA378DE9D}" destId="{71E7C0D6-F65D-4E50-9022-C40B9903C820}" srcOrd="0" destOrd="0" presId="urn:microsoft.com/office/officeart/2005/8/layout/bProcess3"/>
    <dgm:cxn modelId="{7D47BD1C-1A81-4BB8-BDCF-E0E64B71D82E}" type="presOf" srcId="{3B075102-A3F5-4A1C-8C75-F7B0DD04F58A}" destId="{032C20AB-50D1-4B29-920C-2A8B19A87C40}" srcOrd="0" destOrd="1" presId="urn:microsoft.com/office/officeart/2005/8/layout/bProcess3"/>
    <dgm:cxn modelId="{B226C027-22AD-409B-82FF-7C0158AA1DFD}" type="presOf" srcId="{617A5304-CA23-4FBD-95FE-C021F79007AA}" destId="{8D573CA0-8F58-42D4-AB57-5885FD7C4636}" srcOrd="0" destOrd="1" presId="urn:microsoft.com/office/officeart/2005/8/layout/bProcess3"/>
    <dgm:cxn modelId="{D2B2C72C-835C-47EF-98E7-65A61DAB8B59}" type="presOf" srcId="{D1AB346D-53FC-479D-8BA8-1107365E5A77}" destId="{71291DAA-66A5-4B47-BBA1-FA8ACF4A2F3D}" srcOrd="0" destOrd="1" presId="urn:microsoft.com/office/officeart/2005/8/layout/bProcess3"/>
    <dgm:cxn modelId="{3F562E2F-913A-40FB-86B9-4AC35B8067D2}" srcId="{47BF5CE2-CA93-47FC-84A0-D76C8E7CC7D8}" destId="{26DF659E-0D20-4B2F-8415-F05ADBA01264}" srcOrd="1" destOrd="0" parTransId="{A31A213C-8C99-47E6-BA14-33889A3A5EBA}" sibTransId="{44F7C8B8-9FED-4CBC-A8E2-D8FC13432E53}"/>
    <dgm:cxn modelId="{93241E36-20B4-4E57-B8E4-0C9B2CE10F46}" srcId="{D81083E3-A173-4B87-AE93-B62E2AC539BE}" destId="{C7968150-DBD8-4EDA-AA4C-920ECD5BAB3B}" srcOrd="1" destOrd="0" parTransId="{25DFFBC4-E0A0-4241-9E80-89E913ACEC0C}" sibTransId="{6E0C70CA-395E-44E9-BFEE-BA82D2F0D866}"/>
    <dgm:cxn modelId="{61FDBE37-5CC1-4DAF-B4D0-E504F34A8F50}" srcId="{3BD37BB4-E19F-4F02-BBE7-FE197471E3B9}" destId="{02858ADF-F9DD-414E-9904-65DA569B9701}" srcOrd="0" destOrd="0" parTransId="{3106FE01-DFF7-463A-B077-D2C506167A22}" sibTransId="{69297B32-4759-474D-9901-5E240D7A1B16}"/>
    <dgm:cxn modelId="{2009D037-AE35-4CF9-9391-F1F3E0045C57}" srcId="{D81083E3-A173-4B87-AE93-B62E2AC539BE}" destId="{3B075102-A3F5-4A1C-8C75-F7B0DD04F58A}" srcOrd="0" destOrd="0" parTransId="{F5D97516-1561-4C5E-BB93-2FB9674765B1}" sibTransId="{ED6D03F5-BDA8-4AB4-B2A6-705CE07D9B63}"/>
    <dgm:cxn modelId="{B257FC3A-E967-4226-8DDE-6BBC2D83CD46}" type="presOf" srcId="{E9637908-6EB7-4FA6-8699-C778C62F1991}" destId="{1F770AE4-CBBB-4BFF-B3F0-983A52B47694}" srcOrd="0" destOrd="0" presId="urn:microsoft.com/office/officeart/2005/8/layout/bProcess3"/>
    <dgm:cxn modelId="{975A453D-748B-4F08-99C2-EC5B92001C4C}" srcId="{08A5047F-8515-4C8B-8A4A-77F46554BA2B}" destId="{89E461FD-F723-48E3-AD35-4EA079F1F6BF}" srcOrd="0" destOrd="0" parTransId="{45D43715-6E67-45F4-8E2C-33E8973A343C}" sibTransId="{412A3944-3B0F-4382-873D-F7590D7CFF5D}"/>
    <dgm:cxn modelId="{510B095C-E3CE-4157-B6F8-886A7F5558B3}" type="presOf" srcId="{57142785-140B-4A78-94F5-248D47C93CBB}" destId="{032C20AB-50D1-4B29-920C-2A8B19A87C40}" srcOrd="0" destOrd="3" presId="urn:microsoft.com/office/officeart/2005/8/layout/bProcess3"/>
    <dgm:cxn modelId="{7329C161-E8F2-491A-B610-7426036E5043}" type="presOf" srcId="{C04C68DE-0A84-484B-8B40-473EA2ABC542}" destId="{6F4BC278-324A-4C9B-B992-8C6F7EB36117}" srcOrd="0" destOrd="0" presId="urn:microsoft.com/office/officeart/2005/8/layout/bProcess3"/>
    <dgm:cxn modelId="{E84B8A63-35BB-4495-9971-58C57A062690}" type="presOf" srcId="{02858ADF-F9DD-414E-9904-65DA569B9701}" destId="{04CCB77C-AF4A-43D4-AF3A-EAEF2A82DC19}" srcOrd="0" destOrd="1" presId="urn:microsoft.com/office/officeart/2005/8/layout/bProcess3"/>
    <dgm:cxn modelId="{3EA1AC47-2491-4B89-8ABE-76F513F72064}" type="presOf" srcId="{C879FEA4-6072-49C2-839E-9A5223998887}" destId="{1F770AE4-CBBB-4BFF-B3F0-983A52B47694}" srcOrd="0" destOrd="2" presId="urn:microsoft.com/office/officeart/2005/8/layout/bProcess3"/>
    <dgm:cxn modelId="{7D705F50-82EC-4749-8AF0-065584A22D18}" type="presOf" srcId="{9EE7FAF4-218D-49D5-9BDF-6F6660996016}" destId="{8D573CA0-8F58-42D4-AB57-5885FD7C4636}" srcOrd="0" destOrd="0" presId="urn:microsoft.com/office/officeart/2005/8/layout/bProcess3"/>
    <dgm:cxn modelId="{69873E76-F4C1-4780-92B2-C2E4A1EFA8D7}" type="presOf" srcId="{CC73CE5B-74EC-4A21-AB01-9E10BCBEFB44}" destId="{6B6E7898-4FC7-4CD9-B6E4-19DABF275FC2}" srcOrd="1" destOrd="0" presId="urn:microsoft.com/office/officeart/2005/8/layout/bProcess3"/>
    <dgm:cxn modelId="{06939B77-F840-46EF-814E-F6EAF9569004}" type="presOf" srcId="{336654C1-CC33-4D5F-8A01-7467038CB80B}" destId="{26B005D8-D533-49C5-9217-DAD46AFCA38C}" srcOrd="0" destOrd="0" presId="urn:microsoft.com/office/officeart/2005/8/layout/bProcess3"/>
    <dgm:cxn modelId="{C6EB0378-B248-48B6-BF8B-88471306F905}" srcId="{9EE7FAF4-218D-49D5-9BDF-6F6660996016}" destId="{617A5304-CA23-4FBD-95FE-C021F79007AA}" srcOrd="0" destOrd="0" parTransId="{F5C20FA5-9E59-4D98-9B7E-45EEFAC978D0}" sibTransId="{945BE0A6-BF71-4A96-B2F5-132E939B7891}"/>
    <dgm:cxn modelId="{2DB54558-B76B-4B7B-9CCC-73606316DC9E}" srcId="{08A5047F-8515-4C8B-8A4A-77F46554BA2B}" destId="{D81083E3-A173-4B87-AE93-B62E2AC539BE}" srcOrd="4" destOrd="0" parTransId="{09768168-6F91-45F0-8E9D-7B28E099FCBD}" sibTransId="{8CF88856-633D-49EC-8CCE-E5DAA378DE9D}"/>
    <dgm:cxn modelId="{38F2B07A-2098-4EB5-8AFF-B400AF99F96E}" type="presOf" srcId="{73EF6C8F-ED34-4000-87CC-6D4348F5B8CC}" destId="{B39A3642-0341-4493-B6BA-620546BC2C26}" srcOrd="0" destOrd="0" presId="urn:microsoft.com/office/officeart/2005/8/layout/bProcess3"/>
    <dgm:cxn modelId="{5DCCC97A-FCF5-4C1D-93B3-479389B74E11}" type="presOf" srcId="{89E461FD-F723-48E3-AD35-4EA079F1F6BF}" destId="{A2B85F2E-551E-4418-84D2-289D792F547E}" srcOrd="0" destOrd="0" presId="urn:microsoft.com/office/officeart/2005/8/layout/bProcess3"/>
    <dgm:cxn modelId="{072AD989-B897-4044-B1A4-7D4B054EE512}" type="presOf" srcId="{47BF5CE2-CA93-47FC-84A0-D76C8E7CC7D8}" destId="{86B55CAC-0374-460A-A22C-E556C47CADAC}" srcOrd="0" destOrd="0" presId="urn:microsoft.com/office/officeart/2005/8/layout/bProcess3"/>
    <dgm:cxn modelId="{2AECB19B-B1A2-416F-82C8-DFE50B5237B4}" srcId="{89E461FD-F723-48E3-AD35-4EA079F1F6BF}" destId="{3FE8BF33-0D9C-4F10-A933-331092ACC6F0}" srcOrd="0" destOrd="0" parTransId="{EB8C3D0B-6A02-4EF0-9625-9B8277AC42DD}" sibTransId="{FF93EB1A-3FD4-4C7F-B325-2EFB2B71E928}"/>
    <dgm:cxn modelId="{5F67EB9C-2C59-43ED-8304-215E8BD98D2D}" type="presOf" srcId="{8CF88856-633D-49EC-8CCE-E5DAA378DE9D}" destId="{2B2A20A3-AB47-4F52-87EE-4B60A816D289}" srcOrd="1" destOrd="0" presId="urn:microsoft.com/office/officeart/2005/8/layout/bProcess3"/>
    <dgm:cxn modelId="{96D1BFA1-C34F-4DEE-8E68-AB68BCDA1397}" srcId="{08A5047F-8515-4C8B-8A4A-77F46554BA2B}" destId="{9EE7FAF4-218D-49D5-9BDF-6F6660996016}" srcOrd="1" destOrd="0" parTransId="{634BDDFC-C400-43DA-9A11-625208DD4D9A}" sibTransId="{CC73CE5B-74EC-4A21-AB01-9E10BCBEFB44}"/>
    <dgm:cxn modelId="{773121A6-767F-48EB-8ACD-694755EE3B02}" srcId="{D81083E3-A173-4B87-AE93-B62E2AC539BE}" destId="{57142785-140B-4A78-94F5-248D47C93CBB}" srcOrd="2" destOrd="0" parTransId="{A860E220-D96D-4D48-B0CE-B5C45E128E4C}" sibTransId="{DEA736F6-FE93-4300-86BE-A3AD606EF03D}"/>
    <dgm:cxn modelId="{911D9DA7-6111-4E95-8609-C5F86F82B950}" type="presOf" srcId="{C7968150-DBD8-4EDA-AA4C-920ECD5BAB3B}" destId="{032C20AB-50D1-4B29-920C-2A8B19A87C40}" srcOrd="0" destOrd="2" presId="urn:microsoft.com/office/officeart/2005/8/layout/bProcess3"/>
    <dgm:cxn modelId="{8AE85FA8-A98E-4170-97A6-76747FA3AE0D}" type="presOf" srcId="{4C6C9A06-401D-4353-9336-B72E31E8E63D}" destId="{04CCB77C-AF4A-43D4-AF3A-EAEF2A82DC19}" srcOrd="0" destOrd="2" presId="urn:microsoft.com/office/officeart/2005/8/layout/bProcess3"/>
    <dgm:cxn modelId="{12001CAF-0DD1-458D-86F0-13F4775F3850}" type="presOf" srcId="{3FE8BF33-0D9C-4F10-A933-331092ACC6F0}" destId="{A2B85F2E-551E-4418-84D2-289D792F547E}" srcOrd="0" destOrd="1" presId="urn:microsoft.com/office/officeart/2005/8/layout/bProcess3"/>
    <dgm:cxn modelId="{E6AC84B0-220B-48A7-943D-CF80F34148CF}" type="presOf" srcId="{CC73CE5B-74EC-4A21-AB01-9E10BCBEFB44}" destId="{0E256091-F172-4918-B0FC-CA3238B8B6FD}" srcOrd="0" destOrd="0" presId="urn:microsoft.com/office/officeart/2005/8/layout/bProcess3"/>
    <dgm:cxn modelId="{4FB6ECB1-E9F6-4990-A2AD-6601B6DE1DDD}" type="presOf" srcId="{0316A7B2-A46A-4C2D-94BE-D59E9C7CFDD1}" destId="{86B55CAC-0374-460A-A22C-E556C47CADAC}" srcOrd="0" destOrd="1" presId="urn:microsoft.com/office/officeart/2005/8/layout/bProcess3"/>
    <dgm:cxn modelId="{8D4275B6-DBAD-4687-A50C-D95470DFAB86}" srcId="{47BF5CE2-CA93-47FC-84A0-D76C8E7CC7D8}" destId="{9E61F062-D0FE-4A4D-B57D-766F5DE64CC5}" srcOrd="2" destOrd="0" parTransId="{985E8FBC-BAAA-4DA9-8B6B-B372B517028A}" sibTransId="{56E92FE3-8485-488E-AE61-CCBDC9448F14}"/>
    <dgm:cxn modelId="{F2451AB7-8132-48DE-8C31-92B653C8AABB}" type="presOf" srcId="{9E61F062-D0FE-4A4D-B57D-766F5DE64CC5}" destId="{86B55CAC-0374-460A-A22C-E556C47CADAC}" srcOrd="0" destOrd="3" presId="urn:microsoft.com/office/officeart/2005/8/layout/bProcess3"/>
    <dgm:cxn modelId="{2DA46AB9-93B7-440D-A4E9-CD5FA1392ACF}" srcId="{08A5047F-8515-4C8B-8A4A-77F46554BA2B}" destId="{2F8D08F8-5B57-4025-9920-6D7A69B9B625}" srcOrd="3" destOrd="0" parTransId="{6E5ECE5F-7054-4719-AF67-E44AF38D5004}" sibTransId="{73EF6C8F-ED34-4000-87CC-6D4348F5B8CC}"/>
    <dgm:cxn modelId="{FF60FAC1-FB3B-4403-BC47-7F1C6BAE7625}" type="presOf" srcId="{45B8709D-8896-4700-87FD-3FDE4BD43C38}" destId="{1F770AE4-CBBB-4BFF-B3F0-983A52B47694}" srcOrd="0" destOrd="1" presId="urn:microsoft.com/office/officeart/2005/8/layout/bProcess3"/>
    <dgm:cxn modelId="{B63C62C6-2951-4A4C-B867-1642C0639C2B}" type="presOf" srcId="{08A5047F-8515-4C8B-8A4A-77F46554BA2B}" destId="{945A25F9-B98D-49D3-91F4-1234E52AE6CC}" srcOrd="0" destOrd="0" presId="urn:microsoft.com/office/officeart/2005/8/layout/bProcess3"/>
    <dgm:cxn modelId="{4593C8D4-45E6-4FD2-B767-7F6A0285C945}" type="presOf" srcId="{C04C68DE-0A84-484B-8B40-473EA2ABC542}" destId="{3535FA7C-6926-4E7C-B177-553BB19EA920}" srcOrd="1" destOrd="0" presId="urn:microsoft.com/office/officeart/2005/8/layout/bProcess3"/>
    <dgm:cxn modelId="{EF1D32D5-9C32-44E3-A5CB-F36224327838}" srcId="{3BD37BB4-E19F-4F02-BBE7-FE197471E3B9}" destId="{4C6C9A06-401D-4353-9336-B72E31E8E63D}" srcOrd="1" destOrd="0" parTransId="{0D643280-BA23-4AE4-8B12-67B8283A7154}" sibTransId="{B77691EF-1B7E-46A0-A8DF-6E2AA118620E}"/>
    <dgm:cxn modelId="{0D9184DA-CD24-4510-89C4-5F5B67DCCB1A}" type="presOf" srcId="{336654C1-CC33-4D5F-8A01-7467038CB80B}" destId="{E3CFA465-9669-4B33-B365-C088F26C46F6}" srcOrd="1" destOrd="0" presId="urn:microsoft.com/office/officeart/2005/8/layout/bProcess3"/>
    <dgm:cxn modelId="{E469B1DA-41C6-4218-962E-331E42DDE64B}" type="presOf" srcId="{412A3944-3B0F-4382-873D-F7590D7CFF5D}" destId="{46A3C1CA-F3CF-47B7-9BED-F261669B16D1}" srcOrd="0" destOrd="0" presId="urn:microsoft.com/office/officeart/2005/8/layout/bProcess3"/>
    <dgm:cxn modelId="{178B7DE0-6EFC-44C8-84BE-DF0F8BCF954C}" srcId="{E9637908-6EB7-4FA6-8699-C778C62F1991}" destId="{45B8709D-8896-4700-87FD-3FDE4BD43C38}" srcOrd="0" destOrd="0" parTransId="{B3DBDE15-5C7E-437D-8346-B5C8FECA7E50}" sibTransId="{593AEF6D-ED42-4B50-8329-D2F9DD44C916}"/>
    <dgm:cxn modelId="{FE98A2E0-1C13-4005-8B5C-13B5424BB298}" type="presOf" srcId="{3BD37BB4-E19F-4F02-BBE7-FE197471E3B9}" destId="{04CCB77C-AF4A-43D4-AF3A-EAEF2A82DC19}" srcOrd="0" destOrd="0" presId="urn:microsoft.com/office/officeart/2005/8/layout/bProcess3"/>
    <dgm:cxn modelId="{35538DE8-1CFC-4E8B-BFF2-67FB893BF90F}" type="presOf" srcId="{73EF6C8F-ED34-4000-87CC-6D4348F5B8CC}" destId="{0D5F9C20-8FC7-4C40-B6C4-C68CCEC29E2C}" srcOrd="1" destOrd="0" presId="urn:microsoft.com/office/officeart/2005/8/layout/bProcess3"/>
    <dgm:cxn modelId="{411821F2-30F2-4AFE-B312-A505D63B95B2}" srcId="{E9637908-6EB7-4FA6-8699-C778C62F1991}" destId="{C879FEA4-6072-49C2-839E-9A5223998887}" srcOrd="1" destOrd="0" parTransId="{2165D633-76B6-4084-8723-CBDA33CA91AE}" sibTransId="{8FCA2F3B-F99C-4C2C-8B5E-7442718CAB36}"/>
    <dgm:cxn modelId="{0F6327F2-4510-4E15-B688-913D8FBA3F24}" srcId="{08A5047F-8515-4C8B-8A4A-77F46554BA2B}" destId="{47BF5CE2-CA93-47FC-84A0-D76C8E7CC7D8}" srcOrd="2" destOrd="0" parTransId="{69C56C94-6C63-4212-ACA4-108C57286C21}" sibTransId="{336654C1-CC33-4D5F-8A01-7467038CB80B}"/>
    <dgm:cxn modelId="{59ADEEF6-5EC1-48BA-9D27-BC83D5A5C68C}" srcId="{08A5047F-8515-4C8B-8A4A-77F46554BA2B}" destId="{3BD37BB4-E19F-4F02-BBE7-FE197471E3B9}" srcOrd="5" destOrd="0" parTransId="{F7A77F0F-19EA-4C2A-8973-A730DCE0E271}" sibTransId="{C04C68DE-0A84-484B-8B40-473EA2ABC542}"/>
    <dgm:cxn modelId="{231FF6F8-A9AD-4E18-BCFF-643A2D01E214}" type="presOf" srcId="{D81083E3-A173-4B87-AE93-B62E2AC539BE}" destId="{032C20AB-50D1-4B29-920C-2A8B19A87C40}" srcOrd="0" destOrd="0" presId="urn:microsoft.com/office/officeart/2005/8/layout/bProcess3"/>
    <dgm:cxn modelId="{792E6CF5-C575-4937-A427-60AF957BA9EE}" type="presParOf" srcId="{945A25F9-B98D-49D3-91F4-1234E52AE6CC}" destId="{A2B85F2E-551E-4418-84D2-289D792F547E}" srcOrd="0" destOrd="0" presId="urn:microsoft.com/office/officeart/2005/8/layout/bProcess3"/>
    <dgm:cxn modelId="{38447B90-7EE2-44EC-8B54-B63A1DB32455}" type="presParOf" srcId="{945A25F9-B98D-49D3-91F4-1234E52AE6CC}" destId="{46A3C1CA-F3CF-47B7-9BED-F261669B16D1}" srcOrd="1" destOrd="0" presId="urn:microsoft.com/office/officeart/2005/8/layout/bProcess3"/>
    <dgm:cxn modelId="{DAD92351-9194-4A23-9C7D-B447254A37CA}" type="presParOf" srcId="{46A3C1CA-F3CF-47B7-9BED-F261669B16D1}" destId="{B45E9F92-4BDB-49F0-BF7C-0F5BB09E97EE}" srcOrd="0" destOrd="0" presId="urn:microsoft.com/office/officeart/2005/8/layout/bProcess3"/>
    <dgm:cxn modelId="{E5BDE163-D538-4132-8DE2-36786AA538A9}" type="presParOf" srcId="{945A25F9-B98D-49D3-91F4-1234E52AE6CC}" destId="{8D573CA0-8F58-42D4-AB57-5885FD7C4636}" srcOrd="2" destOrd="0" presId="urn:microsoft.com/office/officeart/2005/8/layout/bProcess3"/>
    <dgm:cxn modelId="{42D15814-474B-47F7-9313-20732054470D}" type="presParOf" srcId="{945A25F9-B98D-49D3-91F4-1234E52AE6CC}" destId="{0E256091-F172-4918-B0FC-CA3238B8B6FD}" srcOrd="3" destOrd="0" presId="urn:microsoft.com/office/officeart/2005/8/layout/bProcess3"/>
    <dgm:cxn modelId="{EA284BF3-4EF1-45A8-B1E1-E6DA24A8F96E}" type="presParOf" srcId="{0E256091-F172-4918-B0FC-CA3238B8B6FD}" destId="{6B6E7898-4FC7-4CD9-B6E4-19DABF275FC2}" srcOrd="0" destOrd="0" presId="urn:microsoft.com/office/officeart/2005/8/layout/bProcess3"/>
    <dgm:cxn modelId="{2DAD4136-7993-46CD-824D-9870190C1CA7}" type="presParOf" srcId="{945A25F9-B98D-49D3-91F4-1234E52AE6CC}" destId="{86B55CAC-0374-460A-A22C-E556C47CADAC}" srcOrd="4" destOrd="0" presId="urn:microsoft.com/office/officeart/2005/8/layout/bProcess3"/>
    <dgm:cxn modelId="{6E15FA0B-7EF2-48A7-B8AE-38ADA6E91584}" type="presParOf" srcId="{945A25F9-B98D-49D3-91F4-1234E52AE6CC}" destId="{26B005D8-D533-49C5-9217-DAD46AFCA38C}" srcOrd="5" destOrd="0" presId="urn:microsoft.com/office/officeart/2005/8/layout/bProcess3"/>
    <dgm:cxn modelId="{39A97190-379F-43BE-AB30-B50FDFADED90}" type="presParOf" srcId="{26B005D8-D533-49C5-9217-DAD46AFCA38C}" destId="{E3CFA465-9669-4B33-B365-C088F26C46F6}" srcOrd="0" destOrd="0" presId="urn:microsoft.com/office/officeart/2005/8/layout/bProcess3"/>
    <dgm:cxn modelId="{2396CEE3-E63B-4FB0-A8A4-D2D30DB2DA1E}" type="presParOf" srcId="{945A25F9-B98D-49D3-91F4-1234E52AE6CC}" destId="{71291DAA-66A5-4B47-BBA1-FA8ACF4A2F3D}" srcOrd="6" destOrd="0" presId="urn:microsoft.com/office/officeart/2005/8/layout/bProcess3"/>
    <dgm:cxn modelId="{124BA39D-6DDD-4C21-BB72-26518D04F99F}" type="presParOf" srcId="{945A25F9-B98D-49D3-91F4-1234E52AE6CC}" destId="{B39A3642-0341-4493-B6BA-620546BC2C26}" srcOrd="7" destOrd="0" presId="urn:microsoft.com/office/officeart/2005/8/layout/bProcess3"/>
    <dgm:cxn modelId="{E03A0487-23B2-4204-8FBE-077736DF2EF4}" type="presParOf" srcId="{B39A3642-0341-4493-B6BA-620546BC2C26}" destId="{0D5F9C20-8FC7-4C40-B6C4-C68CCEC29E2C}" srcOrd="0" destOrd="0" presId="urn:microsoft.com/office/officeart/2005/8/layout/bProcess3"/>
    <dgm:cxn modelId="{853BD703-40CB-48F0-B611-4D32026B51FD}" type="presParOf" srcId="{945A25F9-B98D-49D3-91F4-1234E52AE6CC}" destId="{032C20AB-50D1-4B29-920C-2A8B19A87C40}" srcOrd="8" destOrd="0" presId="urn:microsoft.com/office/officeart/2005/8/layout/bProcess3"/>
    <dgm:cxn modelId="{3BF49568-4CCC-435B-A65A-EBEA249D548C}" type="presParOf" srcId="{945A25F9-B98D-49D3-91F4-1234E52AE6CC}" destId="{71E7C0D6-F65D-4E50-9022-C40B9903C820}" srcOrd="9" destOrd="0" presId="urn:microsoft.com/office/officeart/2005/8/layout/bProcess3"/>
    <dgm:cxn modelId="{5A033E81-1582-4D24-9A76-1F7B352D872A}" type="presParOf" srcId="{71E7C0D6-F65D-4E50-9022-C40B9903C820}" destId="{2B2A20A3-AB47-4F52-87EE-4B60A816D289}" srcOrd="0" destOrd="0" presId="urn:microsoft.com/office/officeart/2005/8/layout/bProcess3"/>
    <dgm:cxn modelId="{639FF7F1-D397-4862-B373-6547280F5A88}" type="presParOf" srcId="{945A25F9-B98D-49D3-91F4-1234E52AE6CC}" destId="{04CCB77C-AF4A-43D4-AF3A-EAEF2A82DC19}" srcOrd="10" destOrd="0" presId="urn:microsoft.com/office/officeart/2005/8/layout/bProcess3"/>
    <dgm:cxn modelId="{12286B55-F904-4D84-BBF1-00FDBB6E4821}" type="presParOf" srcId="{945A25F9-B98D-49D3-91F4-1234E52AE6CC}" destId="{6F4BC278-324A-4C9B-B992-8C6F7EB36117}" srcOrd="11" destOrd="0" presId="urn:microsoft.com/office/officeart/2005/8/layout/bProcess3"/>
    <dgm:cxn modelId="{A6815862-F42F-45EC-9E0E-E9532DF69238}" type="presParOf" srcId="{6F4BC278-324A-4C9B-B992-8C6F7EB36117}" destId="{3535FA7C-6926-4E7C-B177-553BB19EA920}" srcOrd="0" destOrd="0" presId="urn:microsoft.com/office/officeart/2005/8/layout/bProcess3"/>
    <dgm:cxn modelId="{C7ADB5EF-309C-4A6E-AA67-438F0B15C44A}" type="presParOf" srcId="{945A25F9-B98D-49D3-91F4-1234E52AE6CC}" destId="{1F770AE4-CBBB-4BFF-B3F0-983A52B47694}"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B896B-867C-4B58-B92B-AD73A39D6D4E}">
      <dsp:nvSpPr>
        <dsp:cNvPr id="0" name=""/>
        <dsp:cNvSpPr/>
      </dsp:nvSpPr>
      <dsp:spPr>
        <a:xfrm>
          <a:off x="1776729" y="0"/>
          <a:ext cx="6962140" cy="4351338"/>
        </a:xfrm>
        <a:prstGeom prst="swooshArrow">
          <a:avLst>
            <a:gd name="adj1" fmla="val 25000"/>
            <a:gd name="adj2" fmla="val 25000"/>
          </a:avLst>
        </a:prstGeom>
        <a:noFill/>
        <a:ln>
          <a:solidFill>
            <a:schemeClr val="accent1"/>
          </a:solidFill>
        </a:ln>
        <a:effectLst/>
      </dsp:spPr>
      <dsp:style>
        <a:lnRef idx="0">
          <a:scrgbClr r="0" g="0" b="0"/>
        </a:lnRef>
        <a:fillRef idx="1">
          <a:scrgbClr r="0" g="0" b="0"/>
        </a:fillRef>
        <a:effectRef idx="0">
          <a:scrgbClr r="0" g="0" b="0"/>
        </a:effectRef>
        <a:fontRef idx="minor"/>
      </dsp:style>
    </dsp:sp>
    <dsp:sp modelId="{35ACCC7D-4407-4AF5-9CA7-AE471BF6E5BE}">
      <dsp:nvSpPr>
        <dsp:cNvPr id="0" name=""/>
        <dsp:cNvSpPr/>
      </dsp:nvSpPr>
      <dsp:spPr>
        <a:xfrm>
          <a:off x="2462500" y="3235654"/>
          <a:ext cx="160129" cy="160129"/>
        </a:xfrm>
        <a:prstGeom prst="ellipse">
          <a:avLst/>
        </a:prstGeom>
        <a:solidFill>
          <a:srgbClr val="CCFFCC"/>
        </a:solidFill>
        <a:ln w="25400" cap="flat" cmpd="sng" algn="ctr">
          <a:solidFill>
            <a:srgbClr val="CC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870565E-8605-476F-8978-1EAFD4F82534}">
      <dsp:nvSpPr>
        <dsp:cNvPr id="0" name=""/>
        <dsp:cNvSpPr/>
      </dsp:nvSpPr>
      <dsp:spPr>
        <a:xfrm>
          <a:off x="2542565" y="3315719"/>
          <a:ext cx="1190526"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1. Minimale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Pas d’action particulière</a:t>
          </a:r>
        </a:p>
      </dsp:txBody>
      <dsp:txXfrm>
        <a:off x="2542565" y="3315719"/>
        <a:ext cx="1190526" cy="1035618"/>
      </dsp:txXfrm>
    </dsp:sp>
    <dsp:sp modelId="{2322C765-BB4D-46AA-91E5-8CA321C5531E}">
      <dsp:nvSpPr>
        <dsp:cNvPr id="0" name=""/>
        <dsp:cNvSpPr/>
      </dsp:nvSpPr>
      <dsp:spPr>
        <a:xfrm>
          <a:off x="3593848" y="2223533"/>
          <a:ext cx="278485" cy="278485"/>
        </a:xfrm>
        <a:prstGeom prst="ellipse">
          <a:avLst/>
        </a:prstGeom>
        <a:solidFill>
          <a:srgbClr val="FFFFCC"/>
        </a:solidFill>
        <a:ln w="25400" cap="flat" cmpd="sng" algn="ctr">
          <a:solidFill>
            <a:srgbClr val="FF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28A0FEC-D184-45C5-9321-01C778F25B3B}">
      <dsp:nvSpPr>
        <dsp:cNvPr id="0" name=""/>
        <dsp:cNvSpPr/>
      </dsp:nvSpPr>
      <dsp:spPr>
        <a:xfrm>
          <a:off x="3733091" y="2362776"/>
          <a:ext cx="1462049" cy="198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64"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2. Faible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 (comparaison aux bonnes pratiques)</a:t>
          </a:r>
        </a:p>
      </dsp:txBody>
      <dsp:txXfrm>
        <a:off x="3733091" y="2362776"/>
        <a:ext cx="1462049" cy="1988561"/>
      </dsp:txXfrm>
    </dsp:sp>
    <dsp:sp modelId="{3EF14564-2C30-4D53-AEFB-D5CA7C1116E7}">
      <dsp:nvSpPr>
        <dsp:cNvPr id="0" name=""/>
        <dsp:cNvSpPr/>
      </dsp:nvSpPr>
      <dsp:spPr>
        <a:xfrm>
          <a:off x="5038492" y="1477714"/>
          <a:ext cx="368993" cy="368993"/>
        </a:xfrm>
        <a:prstGeom prst="ellipse">
          <a:avLst/>
        </a:prstGeom>
        <a:solidFill>
          <a:srgbClr val="FFC000"/>
        </a:solidFill>
        <a:ln w="254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B549E8C-9D52-4B0C-993C-D0FF82A014B3}">
      <dsp:nvSpPr>
        <dsp:cNvPr id="0" name=""/>
        <dsp:cNvSpPr/>
      </dsp:nvSpPr>
      <dsp:spPr>
        <a:xfrm>
          <a:off x="5222989" y="1662211"/>
          <a:ext cx="1462049" cy="268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22"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3. Élevée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 (étude des risques liés aux données) conseillée</a:t>
          </a:r>
        </a:p>
      </dsp:txBody>
      <dsp:txXfrm>
        <a:off x="5222989" y="1662211"/>
        <a:ext cx="1462049" cy="2689126"/>
      </dsp:txXfrm>
    </dsp:sp>
    <dsp:sp modelId="{542A4B96-AEEA-4117-9587-D2706622247C}">
      <dsp:nvSpPr>
        <dsp:cNvPr id="0" name=""/>
        <dsp:cNvSpPr/>
      </dsp:nvSpPr>
      <dsp:spPr>
        <a:xfrm>
          <a:off x="6611936" y="984272"/>
          <a:ext cx="494311" cy="494311"/>
        </a:xfrm>
        <a:prstGeom prst="ellipse">
          <a:avLst/>
        </a:prstGeom>
        <a:solidFill>
          <a:srgbClr val="FF0000"/>
        </a:solidFill>
        <a:ln w="2540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FD526A0-F170-406C-B84E-202C7B2BAE9D}">
      <dsp:nvSpPr>
        <dsp:cNvPr id="0" name=""/>
        <dsp:cNvSpPr/>
      </dsp:nvSpPr>
      <dsp:spPr>
        <a:xfrm>
          <a:off x="6859092" y="1231428"/>
          <a:ext cx="1462049" cy="3119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926"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4. Maximale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scénarios</a:t>
          </a:r>
        </a:p>
      </dsp:txBody>
      <dsp:txXfrm>
        <a:off x="6859092" y="1231428"/>
        <a:ext cx="1462049" cy="3119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5C613-F5ED-4E4E-99A8-49EAE17992EC}">
      <dsp:nvSpPr>
        <dsp:cNvPr id="0" name=""/>
        <dsp:cNvSpPr/>
      </dsp:nvSpPr>
      <dsp:spPr>
        <a:xfrm>
          <a:off x="0"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 empirique limité à la sûreté de produits »…)</a:t>
          </a:r>
        </a:p>
      </dsp:txBody>
      <dsp:txXfrm>
        <a:off x="0" y="883335"/>
        <a:ext cx="1751387" cy="883335"/>
      </dsp:txXfrm>
    </dsp:sp>
    <dsp:sp modelId="{F6795CDB-DAAF-4AF0-AC35-FA5DE82B2DD7}">
      <dsp:nvSpPr>
        <dsp:cNvPr id="0" name=""/>
        <dsp:cNvSpPr/>
      </dsp:nvSpPr>
      <dsp:spPr>
        <a:xfrm>
          <a:off x="508005" y="132500"/>
          <a:ext cx="735376" cy="73537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EA583-74C6-4DAB-A1D8-AE46927AD4D2}">
      <dsp:nvSpPr>
        <dsp:cNvPr id="0" name=""/>
        <dsp:cNvSpPr/>
      </dsp:nvSpPr>
      <dsp:spPr>
        <a:xfrm>
          <a:off x="1803929"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sécurité de l’information)</a:t>
          </a:r>
        </a:p>
      </dsp:txBody>
      <dsp:txXfrm>
        <a:off x="1803929" y="883335"/>
        <a:ext cx="1751387" cy="883335"/>
      </dsp:txXfrm>
    </dsp:sp>
    <dsp:sp modelId="{34228E26-92B8-4000-8A4E-CEA4952C7EF8}">
      <dsp:nvSpPr>
        <dsp:cNvPr id="0" name=""/>
        <dsp:cNvSpPr/>
      </dsp:nvSpPr>
      <dsp:spPr>
        <a:xfrm>
          <a:off x="2311934" y="132500"/>
          <a:ext cx="735376" cy="73537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C27F2-17C0-4364-9534-D59E716ED8DA}">
      <dsp:nvSpPr>
        <dsp:cNvPr id="0" name=""/>
        <dsp:cNvSpPr/>
      </dsp:nvSpPr>
      <dsp:spPr>
        <a:xfrm>
          <a:off x="3607858"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protection de la vie privée)</a:t>
          </a:r>
        </a:p>
      </dsp:txBody>
      <dsp:txXfrm>
        <a:off x="3607858" y="883335"/>
        <a:ext cx="1751387" cy="883335"/>
      </dsp:txXfrm>
    </dsp:sp>
    <dsp:sp modelId="{4B67DE34-E44D-446D-92E9-7F2D6BDB6D25}">
      <dsp:nvSpPr>
        <dsp:cNvPr id="0" name=""/>
        <dsp:cNvSpPr/>
      </dsp:nvSpPr>
      <dsp:spPr>
        <a:xfrm>
          <a:off x="4115864" y="132500"/>
          <a:ext cx="735376" cy="735376"/>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825BE-AA73-4BBD-B680-6C26960CC2F6}">
      <dsp:nvSpPr>
        <dsp:cNvPr id="0" name=""/>
        <dsp:cNvSpPr/>
      </dsp:nvSpPr>
      <dsp:spPr>
        <a:xfrm>
          <a:off x="5411787"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protection de l’environnement)</a:t>
          </a:r>
        </a:p>
      </dsp:txBody>
      <dsp:txXfrm>
        <a:off x="5411787" y="883335"/>
        <a:ext cx="1751387" cy="883335"/>
      </dsp:txXfrm>
    </dsp:sp>
    <dsp:sp modelId="{43E956CB-F9DA-4CA9-A692-853AF249615A}">
      <dsp:nvSpPr>
        <dsp:cNvPr id="0" name=""/>
        <dsp:cNvSpPr/>
      </dsp:nvSpPr>
      <dsp:spPr>
        <a:xfrm>
          <a:off x="5919793" y="132500"/>
          <a:ext cx="735376" cy="73537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6D46F3-CA92-4D09-905C-DC7D0D9DFC0C}">
      <dsp:nvSpPr>
        <dsp:cNvPr id="0" name=""/>
        <dsp:cNvSpPr/>
      </dsp:nvSpPr>
      <dsp:spPr>
        <a:xfrm>
          <a:off x="7215717"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Etc.</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(tout autre point de vue à considérer, ex : sécurité économique)</a:t>
          </a:r>
        </a:p>
      </dsp:txBody>
      <dsp:txXfrm>
        <a:off x="7215717" y="883335"/>
        <a:ext cx="1751387" cy="883335"/>
      </dsp:txXfrm>
    </dsp:sp>
    <dsp:sp modelId="{FA0AA23B-44EA-4C65-99C5-0D6EB4461F4D}">
      <dsp:nvSpPr>
        <dsp:cNvPr id="0" name=""/>
        <dsp:cNvSpPr/>
      </dsp:nvSpPr>
      <dsp:spPr>
        <a:xfrm>
          <a:off x="7723722" y="132500"/>
          <a:ext cx="735376" cy="735376"/>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4D78BC-ED2E-4DDB-B200-42446C61983E}">
      <dsp:nvSpPr>
        <dsp:cNvPr id="0" name=""/>
        <dsp:cNvSpPr/>
      </dsp:nvSpPr>
      <dsp:spPr>
        <a:xfrm>
          <a:off x="358684" y="1766671"/>
          <a:ext cx="8249736" cy="331250"/>
        </a:xfrm>
        <a:prstGeom prst="leftRightArrow">
          <a:avLst/>
        </a:prstGeom>
        <a:solidFill>
          <a:schemeClr val="dk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9A03F-A7CB-46D8-BFCF-C97896F8F467}">
      <dsp:nvSpPr>
        <dsp:cNvPr id="0" name=""/>
        <dsp:cNvSpPr/>
      </dsp:nvSpPr>
      <dsp:spPr>
        <a:xfrm>
          <a:off x="2529" y="141227"/>
          <a:ext cx="1203811" cy="829426"/>
        </a:xfrm>
        <a:prstGeom prst="roundRect">
          <a:avLst/>
        </a:prstGeom>
        <a:blipFill>
          <a:blip xmlns:r="http://schemas.openxmlformats.org/officeDocument/2006/relationships" r:embed="rId1"/>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A4A9A-1EC1-47B3-851D-81F7ADD9F370}">
      <dsp:nvSpPr>
        <dsp:cNvPr id="0" name=""/>
        <dsp:cNvSpPr/>
      </dsp:nvSpPr>
      <dsp:spPr>
        <a:xfrm>
          <a:off x="2529"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Gouvernance responsable</a:t>
          </a:r>
        </a:p>
      </dsp:txBody>
      <dsp:txXfrm>
        <a:off x="2529" y="970653"/>
        <a:ext cx="1203811" cy="446614"/>
      </dsp:txXfrm>
    </dsp:sp>
    <dsp:sp modelId="{820BA4BC-0CF1-4A61-B463-0AE36A74590A}">
      <dsp:nvSpPr>
        <dsp:cNvPr id="0" name=""/>
        <dsp:cNvSpPr/>
      </dsp:nvSpPr>
      <dsp:spPr>
        <a:xfrm>
          <a:off x="1326772" y="141227"/>
          <a:ext cx="1203811" cy="82942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ED5F3-5140-49EF-BFA6-1398908110B2}">
      <dsp:nvSpPr>
        <dsp:cNvPr id="0" name=""/>
        <dsp:cNvSpPr/>
      </dsp:nvSpPr>
      <dsp:spPr>
        <a:xfrm>
          <a:off x="1326772"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Fiabilité et sûreté</a:t>
          </a:r>
        </a:p>
      </dsp:txBody>
      <dsp:txXfrm>
        <a:off x="1326772" y="970653"/>
        <a:ext cx="1203811" cy="446614"/>
      </dsp:txXfrm>
    </dsp:sp>
    <dsp:sp modelId="{EEB2ECD4-6C04-448E-A990-949201CA60BD}">
      <dsp:nvSpPr>
        <dsp:cNvPr id="0" name=""/>
        <dsp:cNvSpPr/>
      </dsp:nvSpPr>
      <dsp:spPr>
        <a:xfrm>
          <a:off x="2651015" y="141227"/>
          <a:ext cx="1203811" cy="82942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355F-5B38-4B07-8981-91B4E2349069}">
      <dsp:nvSpPr>
        <dsp:cNvPr id="0" name=""/>
        <dsp:cNvSpPr/>
      </dsp:nvSpPr>
      <dsp:spPr>
        <a:xfrm>
          <a:off x="2651015"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Équité</a:t>
          </a:r>
        </a:p>
      </dsp:txBody>
      <dsp:txXfrm>
        <a:off x="2651015" y="970653"/>
        <a:ext cx="1203811" cy="446614"/>
      </dsp:txXfrm>
    </dsp:sp>
    <dsp:sp modelId="{5F18EAAF-4CFB-42AD-8784-106086C360A8}">
      <dsp:nvSpPr>
        <dsp:cNvPr id="0" name=""/>
        <dsp:cNvSpPr/>
      </dsp:nvSpPr>
      <dsp:spPr>
        <a:xfrm>
          <a:off x="3975258" y="141227"/>
          <a:ext cx="1203811" cy="82942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37F6E-6C94-4F12-AC7B-C33D1A9A08A1}">
      <dsp:nvSpPr>
        <dsp:cNvPr id="0" name=""/>
        <dsp:cNvSpPr/>
      </dsp:nvSpPr>
      <dsp:spPr>
        <a:xfrm>
          <a:off x="3975258"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Transparence</a:t>
          </a:r>
        </a:p>
      </dsp:txBody>
      <dsp:txXfrm>
        <a:off x="3975258" y="970653"/>
        <a:ext cx="1203811" cy="446614"/>
      </dsp:txXfrm>
    </dsp:sp>
    <dsp:sp modelId="{ECBECBF2-9517-498E-B798-7E57986AD536}">
      <dsp:nvSpPr>
        <dsp:cNvPr id="0" name=""/>
        <dsp:cNvSpPr/>
      </dsp:nvSpPr>
      <dsp:spPr>
        <a:xfrm>
          <a:off x="2529" y="1537648"/>
          <a:ext cx="1203811" cy="82942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4DEBB-0039-4A75-8A1D-DF503698860A}">
      <dsp:nvSpPr>
        <dsp:cNvPr id="0" name=""/>
        <dsp:cNvSpPr/>
      </dsp:nvSpPr>
      <dsp:spPr>
        <a:xfrm>
          <a:off x="2529"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Sécurité des informations</a:t>
          </a:r>
        </a:p>
      </dsp:txBody>
      <dsp:txXfrm>
        <a:off x="2529" y="2367075"/>
        <a:ext cx="1203811" cy="446614"/>
      </dsp:txXfrm>
    </dsp:sp>
    <dsp:sp modelId="{3FA12FD0-DC13-4CBD-A612-CACB84570D95}">
      <dsp:nvSpPr>
        <dsp:cNvPr id="0" name=""/>
        <dsp:cNvSpPr/>
      </dsp:nvSpPr>
      <dsp:spPr>
        <a:xfrm>
          <a:off x="1326772" y="1537648"/>
          <a:ext cx="1203811" cy="829426"/>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7F9E3-7E83-41C5-81ED-A16088BF7698}">
      <dsp:nvSpPr>
        <dsp:cNvPr id="0" name=""/>
        <dsp:cNvSpPr/>
      </dsp:nvSpPr>
      <dsp:spPr>
        <a:xfrm>
          <a:off x="1326772"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Protection des droits et libertés</a:t>
          </a:r>
        </a:p>
      </dsp:txBody>
      <dsp:txXfrm>
        <a:off x="1326772" y="2367075"/>
        <a:ext cx="1203811" cy="446614"/>
      </dsp:txXfrm>
    </dsp:sp>
    <dsp:sp modelId="{C42147ED-62E9-4730-8BBD-266DBD0E1434}">
      <dsp:nvSpPr>
        <dsp:cNvPr id="0" name=""/>
        <dsp:cNvSpPr/>
      </dsp:nvSpPr>
      <dsp:spPr>
        <a:xfrm>
          <a:off x="2651015" y="1537648"/>
          <a:ext cx="1203811" cy="829426"/>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BAEC4-3BB9-4CF3-A34D-22F8DCCEA61D}">
      <dsp:nvSpPr>
        <dsp:cNvPr id="0" name=""/>
        <dsp:cNvSpPr/>
      </dsp:nvSpPr>
      <dsp:spPr>
        <a:xfrm>
          <a:off x="2651015"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Maintenance et évolutivité</a:t>
          </a:r>
        </a:p>
      </dsp:txBody>
      <dsp:txXfrm>
        <a:off x="2651015" y="2367075"/>
        <a:ext cx="1203811" cy="446614"/>
      </dsp:txXfrm>
    </dsp:sp>
    <dsp:sp modelId="{E14C8862-C623-4560-BFA6-AA0625C76E75}">
      <dsp:nvSpPr>
        <dsp:cNvPr id="0" name=""/>
        <dsp:cNvSpPr/>
      </dsp:nvSpPr>
      <dsp:spPr>
        <a:xfrm>
          <a:off x="3975258" y="1537648"/>
          <a:ext cx="1203811" cy="829426"/>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1B8E7-4E64-40A0-B2E6-7D22537D37B4}">
      <dsp:nvSpPr>
        <dsp:cNvPr id="0" name=""/>
        <dsp:cNvSpPr/>
      </dsp:nvSpPr>
      <dsp:spPr>
        <a:xfrm>
          <a:off x="3975258"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Interopérabilité</a:t>
          </a:r>
        </a:p>
      </dsp:txBody>
      <dsp:txXfrm>
        <a:off x="3975258" y="2367075"/>
        <a:ext cx="1203811" cy="446614"/>
      </dsp:txXfrm>
    </dsp:sp>
    <dsp:sp modelId="{5DF32304-DBD6-4345-98D1-95FAC929E44E}">
      <dsp:nvSpPr>
        <dsp:cNvPr id="0" name=""/>
        <dsp:cNvSpPr/>
      </dsp:nvSpPr>
      <dsp:spPr>
        <a:xfrm>
          <a:off x="1326772" y="2934070"/>
          <a:ext cx="1203811" cy="829426"/>
        </a:xfrm>
        <a:prstGeom prst="round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1EA7F-A2FD-4835-8CDC-19C6644F0F01}">
      <dsp:nvSpPr>
        <dsp:cNvPr id="0" name=""/>
        <dsp:cNvSpPr/>
      </dsp:nvSpPr>
      <dsp:spPr>
        <a:xfrm>
          <a:off x="1326772"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Respect de l’environnement</a:t>
          </a:r>
        </a:p>
      </dsp:txBody>
      <dsp:txXfrm>
        <a:off x="1326772" y="3763496"/>
        <a:ext cx="1203811" cy="446614"/>
      </dsp:txXfrm>
    </dsp:sp>
    <dsp:sp modelId="{319DB9E1-058C-4310-A569-B83C93185B14}">
      <dsp:nvSpPr>
        <dsp:cNvPr id="0" name=""/>
        <dsp:cNvSpPr/>
      </dsp:nvSpPr>
      <dsp:spPr>
        <a:xfrm>
          <a:off x="2651015" y="2934070"/>
          <a:ext cx="1203811" cy="829426"/>
        </a:xfrm>
        <a:prstGeom prst="round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8F492-C95B-47CC-93D2-88274985A366}">
      <dsp:nvSpPr>
        <dsp:cNvPr id="0" name=""/>
        <dsp:cNvSpPr/>
      </dsp:nvSpPr>
      <dsp:spPr>
        <a:xfrm>
          <a:off x="2651015"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Accessibilité</a:t>
          </a:r>
        </a:p>
      </dsp:txBody>
      <dsp:txXfrm>
        <a:off x="2651015" y="3763496"/>
        <a:ext cx="1203811" cy="446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3C1CA-F3CF-47B7-9BED-F261669B16D1}">
      <dsp:nvSpPr>
        <dsp:cNvPr id="0" name=""/>
        <dsp:cNvSpPr/>
      </dsp:nvSpPr>
      <dsp:spPr>
        <a:xfrm>
          <a:off x="1498514" y="890081"/>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646413" y="934082"/>
        <a:ext cx="17178" cy="3439"/>
      </dsp:txXfrm>
    </dsp:sp>
    <dsp:sp modelId="{A2B85F2E-551E-4418-84D2-289D792F547E}">
      <dsp:nvSpPr>
        <dsp:cNvPr id="0" name=""/>
        <dsp:cNvSpPr/>
      </dsp:nvSpPr>
      <dsp:spPr>
        <a:xfrm>
          <a:off x="6498"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Objet d’étude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Le service numérique d’IA considéré</a:t>
          </a:r>
        </a:p>
      </dsp:txBody>
      <dsp:txXfrm>
        <a:off x="6498" y="487656"/>
        <a:ext cx="1493815" cy="896289"/>
      </dsp:txXfrm>
    </dsp:sp>
    <dsp:sp modelId="{0E256091-F172-4918-B0FC-CA3238B8B6FD}">
      <dsp:nvSpPr>
        <dsp:cNvPr id="0" name=""/>
        <dsp:cNvSpPr/>
      </dsp:nvSpPr>
      <dsp:spPr>
        <a:xfrm>
          <a:off x="3335907" y="890081"/>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483807" y="934082"/>
        <a:ext cx="17178" cy="3439"/>
      </dsp:txXfrm>
    </dsp:sp>
    <dsp:sp modelId="{8D573CA0-8F58-42D4-AB57-5885FD7C4636}">
      <dsp:nvSpPr>
        <dsp:cNvPr id="0" name=""/>
        <dsp:cNvSpPr/>
      </dsp:nvSpPr>
      <dsp:spPr>
        <a:xfrm>
          <a:off x="1843892"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Mission</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La finalité du service numérique d’IA</a:t>
          </a:r>
        </a:p>
      </dsp:txBody>
      <dsp:txXfrm>
        <a:off x="1843892" y="487656"/>
        <a:ext cx="1493815" cy="896289"/>
      </dsp:txXfrm>
    </dsp:sp>
    <dsp:sp modelId="{26B005D8-D533-49C5-9217-DAD46AFCA38C}">
      <dsp:nvSpPr>
        <dsp:cNvPr id="0" name=""/>
        <dsp:cNvSpPr/>
      </dsp:nvSpPr>
      <dsp:spPr>
        <a:xfrm>
          <a:off x="753406" y="1382146"/>
          <a:ext cx="3674787" cy="312977"/>
        </a:xfrm>
        <a:custGeom>
          <a:avLst/>
          <a:gdLst/>
          <a:ahLst/>
          <a:cxnLst/>
          <a:rect l="0" t="0" r="0" b="0"/>
          <a:pathLst>
            <a:path>
              <a:moveTo>
                <a:pt x="3674787" y="0"/>
              </a:moveTo>
              <a:lnTo>
                <a:pt x="3674787" y="173588"/>
              </a:lnTo>
              <a:lnTo>
                <a:pt x="0" y="173588"/>
              </a:lnTo>
              <a:lnTo>
                <a:pt x="0" y="312977"/>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498529" y="1536915"/>
        <a:ext cx="184540" cy="3439"/>
      </dsp:txXfrm>
    </dsp:sp>
    <dsp:sp modelId="{86B55CAC-0374-460A-A22C-E556C47CADAC}">
      <dsp:nvSpPr>
        <dsp:cNvPr id="0" name=""/>
        <dsp:cNvSpPr/>
      </dsp:nvSpPr>
      <dsp:spPr>
        <a:xfrm>
          <a:off x="3681285"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Valeurs métiers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d’entrée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d’entrainement</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 sortie</a:t>
          </a:r>
        </a:p>
      </dsp:txBody>
      <dsp:txXfrm>
        <a:off x="3681285" y="487656"/>
        <a:ext cx="1493815" cy="896289"/>
      </dsp:txXfrm>
    </dsp:sp>
    <dsp:sp modelId="{B39A3642-0341-4493-B6BA-620546BC2C26}">
      <dsp:nvSpPr>
        <dsp:cNvPr id="0" name=""/>
        <dsp:cNvSpPr/>
      </dsp:nvSpPr>
      <dsp:spPr>
        <a:xfrm>
          <a:off x="1498514" y="2129948"/>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646413" y="2173949"/>
        <a:ext cx="17178" cy="3439"/>
      </dsp:txXfrm>
    </dsp:sp>
    <dsp:sp modelId="{71291DAA-66A5-4B47-BBA1-FA8ACF4A2F3D}">
      <dsp:nvSpPr>
        <dsp:cNvPr id="0" name=""/>
        <dsp:cNvSpPr/>
      </dsp:nvSpPr>
      <dsp:spPr>
        <a:xfrm>
          <a:off x="6498"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Biens supports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Le système d’IA, notamment l’algorithme utilisé</a:t>
          </a:r>
        </a:p>
      </dsp:txBody>
      <dsp:txXfrm>
        <a:off x="6498" y="1727524"/>
        <a:ext cx="1493815" cy="896289"/>
      </dsp:txXfrm>
    </dsp:sp>
    <dsp:sp modelId="{71E7C0D6-F65D-4E50-9022-C40B9903C820}">
      <dsp:nvSpPr>
        <dsp:cNvPr id="0" name=""/>
        <dsp:cNvSpPr/>
      </dsp:nvSpPr>
      <dsp:spPr>
        <a:xfrm>
          <a:off x="3335907" y="2129948"/>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483807" y="2173949"/>
        <a:ext cx="17178" cy="3439"/>
      </dsp:txXfrm>
    </dsp:sp>
    <dsp:sp modelId="{032C20AB-50D1-4B29-920C-2A8B19A87C40}">
      <dsp:nvSpPr>
        <dsp:cNvPr id="0" name=""/>
        <dsp:cNvSpPr/>
      </dsp:nvSpPr>
      <dsp:spPr>
        <a:xfrm>
          <a:off x="1843892"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Conséquences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l’organisme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les personnes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l’environnement</a:t>
          </a:r>
        </a:p>
      </dsp:txBody>
      <dsp:txXfrm>
        <a:off x="1843892" y="1727524"/>
        <a:ext cx="1493815" cy="896289"/>
      </dsp:txXfrm>
    </dsp:sp>
    <dsp:sp modelId="{6F4BC278-324A-4C9B-B992-8C6F7EB36117}">
      <dsp:nvSpPr>
        <dsp:cNvPr id="0" name=""/>
        <dsp:cNvSpPr/>
      </dsp:nvSpPr>
      <dsp:spPr>
        <a:xfrm>
          <a:off x="753406" y="2622013"/>
          <a:ext cx="3674787" cy="312977"/>
        </a:xfrm>
        <a:custGeom>
          <a:avLst/>
          <a:gdLst/>
          <a:ahLst/>
          <a:cxnLst/>
          <a:rect l="0" t="0" r="0" b="0"/>
          <a:pathLst>
            <a:path>
              <a:moveTo>
                <a:pt x="3674787" y="0"/>
              </a:moveTo>
              <a:lnTo>
                <a:pt x="3674787" y="173588"/>
              </a:lnTo>
              <a:lnTo>
                <a:pt x="0" y="173588"/>
              </a:lnTo>
              <a:lnTo>
                <a:pt x="0" y="312977"/>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498529" y="2776783"/>
        <a:ext cx="184540" cy="3439"/>
      </dsp:txXfrm>
    </dsp:sp>
    <dsp:sp modelId="{04CCB77C-AF4A-43D4-AF3A-EAEF2A82DC19}">
      <dsp:nvSpPr>
        <dsp:cNvPr id="0" name=""/>
        <dsp:cNvSpPr/>
      </dsp:nvSpPr>
      <dsp:spPr>
        <a:xfrm>
          <a:off x="3681285"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Scénarios opérationnels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Taxonomie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Attaques types d’[ATLAS]</a:t>
          </a:r>
        </a:p>
      </dsp:txBody>
      <dsp:txXfrm>
        <a:off x="3681285" y="1727524"/>
        <a:ext cx="1493815" cy="896289"/>
      </dsp:txXfrm>
    </dsp:sp>
    <dsp:sp modelId="{1F770AE4-CBBB-4BFF-B3F0-983A52B47694}">
      <dsp:nvSpPr>
        <dsp:cNvPr id="0" name=""/>
        <dsp:cNvSpPr/>
      </dsp:nvSpPr>
      <dsp:spPr>
        <a:xfrm>
          <a:off x="6498" y="2967391"/>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Mesures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types d’[ATLAS]</a:t>
          </a:r>
        </a:p>
      </dsp:txBody>
      <dsp:txXfrm>
        <a:off x="6498" y="2967391"/>
        <a:ext cx="1493815" cy="89628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28/06/2025</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28/06/2025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sa/4.0/deed.fr"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G - Couverture">
    <p:spTree>
      <p:nvGrpSpPr>
        <p:cNvPr id="1" name=""/>
        <p:cNvGrpSpPr/>
        <p:nvPr/>
      </p:nvGrpSpPr>
      <p:grpSpPr>
        <a:xfrm>
          <a:off x="0" y="0"/>
          <a:ext cx="0" cy="0"/>
          <a:chOff x="0" y="0"/>
          <a:chExt cx="0" cy="0"/>
        </a:xfrm>
      </p:grpSpPr>
      <p:pic>
        <p:nvPicPr>
          <p:cNvPr id="6" name="Image 5" descr="Une image contenant motif, blanc, conception, noir et blanc&#10;&#10;Le contenu généré par l’IA peut être incorrect.">
            <a:extLst>
              <a:ext uri="{FF2B5EF4-FFF2-40B4-BE49-F238E27FC236}">
                <a16:creationId xmlns:a16="http://schemas.microsoft.com/office/drawing/2014/main" id="{C1C11B71-70FD-3FA4-FED8-1976A7E0E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5" y="0"/>
            <a:ext cx="12798425" cy="7199630"/>
          </a:xfrm>
          <a:prstGeom prst="rect">
            <a:avLst/>
          </a:prstGeom>
        </p:spPr>
      </p:pic>
      <p:sp>
        <p:nvSpPr>
          <p:cNvPr id="2" name="Titre 1">
            <a:extLst>
              <a:ext uri="{FF2B5EF4-FFF2-40B4-BE49-F238E27FC236}">
                <a16:creationId xmlns:a16="http://schemas.microsoft.com/office/drawing/2014/main" id="{7E4180E6-AF13-C580-50DF-6B75D0CAC645}"/>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Modifiez le style du sous-titre</a:t>
            </a:r>
          </a:p>
        </p:txBody>
      </p:sp>
      <p:sp>
        <p:nvSpPr>
          <p:cNvPr id="3" name="Espace réservé de la date 2">
            <a:extLst>
              <a:ext uri="{FF2B5EF4-FFF2-40B4-BE49-F238E27FC236}">
                <a16:creationId xmlns:a16="http://schemas.microsoft.com/office/drawing/2014/main" id="{7927F731-030A-657F-709A-2C78DC1A87F9}"/>
              </a:ext>
            </a:extLst>
          </p:cNvPr>
          <p:cNvSpPr>
            <a:spLocks noGrp="1"/>
          </p:cNvSpPr>
          <p:nvPr>
            <p:ph type="dt" sz="half" idx="10"/>
          </p:nvPr>
        </p:nvSpPr>
        <p:spPr>
          <a:xfrm>
            <a:off x="838200" y="5571259"/>
            <a:ext cx="936000" cy="365125"/>
          </a:xfrm>
        </p:spPr>
        <p:txBody>
          <a:bodyPr/>
          <a:lstStyle>
            <a:lvl1pPr algn="ctr">
              <a:defRPr>
                <a:solidFill>
                  <a:schemeClr val="tx1"/>
                </a:solidFill>
              </a:defRPr>
            </a:lvl1pPr>
          </a:lstStyle>
          <a:p>
            <a:r>
              <a:rPr lang="fr-FR"/>
              <a:t>28/06/2025</a:t>
            </a:r>
            <a:endParaRPr lang="fr-FR" dirty="0"/>
          </a:p>
        </p:txBody>
      </p:sp>
      <p:sp>
        <p:nvSpPr>
          <p:cNvPr id="4" name="Espace réservé du pied de page 3">
            <a:extLst>
              <a:ext uri="{FF2B5EF4-FFF2-40B4-BE49-F238E27FC236}">
                <a16:creationId xmlns:a16="http://schemas.microsoft.com/office/drawing/2014/main" id="{1E85BF56-A17F-46A1-4B82-A0FD5C49FE23}"/>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a:t>IA - Vers une approche globale de gestion des risques</a:t>
            </a:r>
            <a:endParaRPr lang="fr-FR" dirty="0"/>
          </a:p>
        </p:txBody>
      </p:sp>
      <p:pic>
        <p:nvPicPr>
          <p:cNvPr id="7" name="Picture 2" descr="Résultat de recherche d'images pour &quot;cc by sa png&quot;&quot;">
            <a:hlinkClick r:id="rId3"/>
            <a:extLst>
              <a:ext uri="{FF2B5EF4-FFF2-40B4-BE49-F238E27FC236}">
                <a16:creationId xmlns:a16="http://schemas.microsoft.com/office/drawing/2014/main" id="{7F9C48D4-BBE0-F4F1-C192-B290D76EC6C7}"/>
              </a:ext>
            </a:extLst>
          </p:cNvPr>
          <p:cNvPicPr>
            <a:picLocks noChangeAspect="1" noChangeArrowheads="1"/>
          </p:cNvPicPr>
          <p:nvPr userDrawn="1"/>
        </p:nvPicPr>
        <p:blipFill>
          <a:blip r:embed="rId4" cstate="print"/>
          <a:srcRect/>
          <a:stretch>
            <a:fillRect/>
          </a:stretch>
        </p:blipFill>
        <p:spPr bwMode="auto">
          <a:xfrm>
            <a:off x="4524695" y="5571259"/>
            <a:ext cx="1080000" cy="380531"/>
          </a:xfrm>
          <a:prstGeom prst="rect">
            <a:avLst/>
          </a:prstGeom>
          <a:noFill/>
        </p:spPr>
      </p:pic>
      <p:pic>
        <p:nvPicPr>
          <p:cNvPr id="9" name="Image 8" descr="Une image contenant art, capture d’écran, Rectangle, motif&#10;&#10;Description générée automatiquement">
            <a:extLst>
              <a:ext uri="{FF2B5EF4-FFF2-40B4-BE49-F238E27FC236}">
                <a16:creationId xmlns:a16="http://schemas.microsoft.com/office/drawing/2014/main" id="{9F640D87-18A9-EADF-6742-379B518B36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10" name="Espace réservé du texte 12">
            <a:extLst>
              <a:ext uri="{FF2B5EF4-FFF2-40B4-BE49-F238E27FC236}">
                <a16:creationId xmlns:a16="http://schemas.microsoft.com/office/drawing/2014/main" id="{033FFCB1-0C56-C159-1416-E8F8E2314BF6}"/>
              </a:ext>
            </a:extLst>
          </p:cNvPr>
          <p:cNvSpPr>
            <a:spLocks noGrp="1"/>
          </p:cNvSpPr>
          <p:nvPr>
            <p:ph type="body" sz="quarter" idx="14" hasCustomPrompt="1"/>
          </p:nvPr>
        </p:nvSpPr>
        <p:spPr>
          <a:xfrm>
            <a:off x="2091032" y="5561099"/>
            <a:ext cx="900000" cy="363600"/>
          </a:xfrm>
          <a:solidFill>
            <a:schemeClr val="tx1"/>
          </a:solidFill>
        </p:spPr>
        <p:txBody>
          <a:bodyPr vert="horz" lIns="91440" tIns="45720" rIns="91440" bIns="45720" rtlCol="0" anchor="ctr"/>
          <a:lstStyle>
            <a:lvl1pPr marL="0" indent="0" algn="ctr">
              <a:buNone/>
              <a:defRPr lang="fr-FR" sz="1200" b="1" dirty="0">
                <a:solidFill>
                  <a:schemeClr val="bg1"/>
                </a:solidFill>
              </a:defRPr>
            </a:lvl1pPr>
          </a:lstStyle>
          <a:p>
            <a:pPr marL="0" lvl="0"/>
            <a:r>
              <a:rPr lang="fr-FR" dirty="0"/>
              <a:t>TLP:{Diffusion}</a:t>
            </a:r>
          </a:p>
        </p:txBody>
      </p:sp>
      <p:sp>
        <p:nvSpPr>
          <p:cNvPr id="8" name="Espace réservé du texte 7">
            <a:extLst>
              <a:ext uri="{FF2B5EF4-FFF2-40B4-BE49-F238E27FC236}">
                <a16:creationId xmlns:a16="http://schemas.microsoft.com/office/drawing/2014/main" id="{73484C75-F096-3044-1BA7-B51CE813DE0A}"/>
              </a:ext>
            </a:extLst>
          </p:cNvPr>
          <p:cNvSpPr>
            <a:spLocks noGrp="1"/>
          </p:cNvSpPr>
          <p:nvPr>
            <p:ph type="body" sz="quarter" idx="15" hasCustomPrompt="1"/>
          </p:nvPr>
        </p:nvSpPr>
        <p:spPr>
          <a:xfrm>
            <a:off x="3307864" y="5561099"/>
            <a:ext cx="900000" cy="363600"/>
          </a:xfrm>
          <a:solidFill>
            <a:schemeClr val="tx1"/>
          </a:solidFill>
        </p:spPr>
        <p:txBody>
          <a:bodyPr anchor="ctr" anchorCtr="0">
            <a:normAutofit/>
          </a:bodyPr>
          <a:lstStyle>
            <a:lvl1pPr marL="0" indent="0" algn="ctr">
              <a:buNone/>
              <a:defRPr sz="1200" b="1">
                <a:solidFill>
                  <a:schemeClr val="bg1"/>
                </a:solidFill>
              </a:defRPr>
            </a:lvl1pPr>
          </a:lstStyle>
          <a:p>
            <a:pPr lvl="0"/>
            <a:r>
              <a:rPr lang="fr-FR" dirty="0"/>
              <a:t>PAP:{Utilisation}</a:t>
            </a:r>
          </a:p>
        </p:txBody>
      </p:sp>
    </p:spTree>
    <p:extLst>
      <p:ext uri="{BB962C8B-B14F-4D97-AF65-F5344CB8AC3E}">
        <p14:creationId xmlns:p14="http://schemas.microsoft.com/office/powerpoint/2010/main" val="131849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910FA5-3820-ACF2-AD09-4681447B33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725E6B2-8053-3A16-B592-8B98B5B9D24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D1263B-1731-E94D-EF1A-5B3D4BB49BE3}"/>
              </a:ext>
            </a:extLst>
          </p:cNvPr>
          <p:cNvSpPr>
            <a:spLocks noGrp="1"/>
          </p:cNvSpPr>
          <p:nvPr>
            <p:ph type="dt" sz="half" idx="10"/>
          </p:nvPr>
        </p:nvSpPr>
        <p:spPr/>
        <p:txBody>
          <a:bodyPr/>
          <a:lstStyle/>
          <a:p>
            <a:r>
              <a:rPr lang="fr-FR"/>
              <a:t>28/06/2025</a:t>
            </a:r>
          </a:p>
        </p:txBody>
      </p:sp>
      <p:sp>
        <p:nvSpPr>
          <p:cNvPr id="5" name="Espace réservé du pied de page 4">
            <a:extLst>
              <a:ext uri="{FF2B5EF4-FFF2-40B4-BE49-F238E27FC236}">
                <a16:creationId xmlns:a16="http://schemas.microsoft.com/office/drawing/2014/main" id="{939F6EAF-5959-74AD-B9C4-96FD19A8D5A6}"/>
              </a:ext>
            </a:extLst>
          </p:cNvPr>
          <p:cNvSpPr>
            <a:spLocks noGrp="1"/>
          </p:cNvSpPr>
          <p:nvPr>
            <p:ph type="ftr" sz="quarter" idx="11"/>
          </p:nvPr>
        </p:nvSpPr>
        <p:spPr/>
        <p:txBody>
          <a:bodyPr/>
          <a:lstStyle/>
          <a:p>
            <a:r>
              <a:rPr lang="fr-FR"/>
              <a:t>IA - Vers une approche globale de gestion des risques</a:t>
            </a:r>
          </a:p>
        </p:txBody>
      </p:sp>
      <p:sp>
        <p:nvSpPr>
          <p:cNvPr id="6" name="Espace réservé du numéro de diapositive 5">
            <a:extLst>
              <a:ext uri="{FF2B5EF4-FFF2-40B4-BE49-F238E27FC236}">
                <a16:creationId xmlns:a16="http://schemas.microsoft.com/office/drawing/2014/main" id="{60DD8575-7056-6EBD-C8AB-84CD910D108E}"/>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74644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DA508-5F7C-EF71-4E60-8F49CBE4BB7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A9894DE-1FE6-9EDC-F32E-DA9506F323A3}"/>
              </a:ext>
            </a:extLst>
          </p:cNvPr>
          <p:cNvSpPr>
            <a:spLocks noGrp="1"/>
          </p:cNvSpPr>
          <p:nvPr>
            <p:ph type="dt" sz="half" idx="10"/>
          </p:nvPr>
        </p:nvSpPr>
        <p:spPr/>
        <p:txBody>
          <a:bodyPr/>
          <a:lstStyle/>
          <a:p>
            <a:r>
              <a:rPr lang="fr-FR"/>
              <a:t>28/06/2025</a:t>
            </a:r>
          </a:p>
        </p:txBody>
      </p:sp>
      <p:sp>
        <p:nvSpPr>
          <p:cNvPr id="4" name="Espace réservé du pied de page 3">
            <a:extLst>
              <a:ext uri="{FF2B5EF4-FFF2-40B4-BE49-F238E27FC236}">
                <a16:creationId xmlns:a16="http://schemas.microsoft.com/office/drawing/2014/main" id="{CE401485-2330-09B6-149E-12A8EBA6DE6E}"/>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9997D28E-A1F8-8381-09D7-A95AA6FA002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212474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22BDC-E1CF-7C8F-1FC4-C7AF4307CB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645545-A01D-7272-6EE1-7E00AADE2A1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C4A2F3C-8094-69D4-913F-1B45AD333D4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ADEA70-ACC9-09EB-49ED-CA5722D6C00D}"/>
              </a:ext>
            </a:extLst>
          </p:cNvPr>
          <p:cNvSpPr>
            <a:spLocks noGrp="1"/>
          </p:cNvSpPr>
          <p:nvPr>
            <p:ph type="dt" sz="half" idx="10"/>
          </p:nvPr>
        </p:nvSpPr>
        <p:spPr/>
        <p:txBody>
          <a:bodyPr/>
          <a:lstStyle/>
          <a:p>
            <a:r>
              <a:rPr lang="fr-FR"/>
              <a:t>28/06/2025</a:t>
            </a:r>
          </a:p>
        </p:txBody>
      </p:sp>
      <p:sp>
        <p:nvSpPr>
          <p:cNvPr id="6" name="Espace réservé du pied de page 5">
            <a:extLst>
              <a:ext uri="{FF2B5EF4-FFF2-40B4-BE49-F238E27FC236}">
                <a16:creationId xmlns:a16="http://schemas.microsoft.com/office/drawing/2014/main" id="{D9CF3963-6CC6-9F2F-5B83-39767A258FD0}"/>
              </a:ext>
            </a:extLst>
          </p:cNvPr>
          <p:cNvSpPr>
            <a:spLocks noGrp="1"/>
          </p:cNvSpPr>
          <p:nvPr>
            <p:ph type="ftr" sz="quarter" idx="11"/>
          </p:nvPr>
        </p:nvSpPr>
        <p:spPr/>
        <p:txBody>
          <a:bodyPr/>
          <a:lstStyle/>
          <a:p>
            <a:r>
              <a:rPr lang="fr-FR"/>
              <a:t>IA - Vers une approche globale de gestion des risques</a:t>
            </a:r>
          </a:p>
        </p:txBody>
      </p:sp>
      <p:sp>
        <p:nvSpPr>
          <p:cNvPr id="7" name="Espace réservé du numéro de diapositive 6">
            <a:extLst>
              <a:ext uri="{FF2B5EF4-FFF2-40B4-BE49-F238E27FC236}">
                <a16:creationId xmlns:a16="http://schemas.microsoft.com/office/drawing/2014/main" id="{BE4CB5B9-7AB1-65D0-6DF5-ECF1369FF37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49119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G - Plan">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28/06/2025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
        <p:nvSpPr>
          <p:cNvPr id="20" name="Titre 1">
            <a:extLst>
              <a:ext uri="{FF2B5EF4-FFF2-40B4-BE49-F238E27FC236}">
                <a16:creationId xmlns:a16="http://schemas.microsoft.com/office/drawing/2014/main" id="{245CB617-4828-4840-6A97-8C23899AA5FF}"/>
              </a:ext>
            </a:extLst>
          </p:cNvPr>
          <p:cNvSpPr>
            <a:spLocks noGrp="1"/>
          </p:cNvSpPr>
          <p:nvPr>
            <p:ph type="title"/>
          </p:nvPr>
        </p:nvSpPr>
        <p:spPr>
          <a:xfrm>
            <a:off x="1237674" y="365126"/>
            <a:ext cx="10116126" cy="669348"/>
          </a:xfrm>
        </p:spPr>
        <p:txBody>
          <a:bodyPr/>
          <a:lstStyle/>
          <a:p>
            <a:r>
              <a:rPr lang="fr-FR" dirty="0"/>
              <a:t>Modifiez le style du titre</a:t>
            </a:r>
          </a:p>
        </p:txBody>
      </p:sp>
      <p:sp>
        <p:nvSpPr>
          <p:cNvPr id="22" name="Espace réservé du contenu 3">
            <a:extLst>
              <a:ext uri="{FF2B5EF4-FFF2-40B4-BE49-F238E27FC236}">
                <a16:creationId xmlns:a16="http://schemas.microsoft.com/office/drawing/2014/main" id="{67A9DC0C-15D6-E581-9905-E272E3FB7652}"/>
              </a:ext>
            </a:extLst>
          </p:cNvPr>
          <p:cNvSpPr>
            <a:spLocks noGrp="1"/>
          </p:cNvSpPr>
          <p:nvPr>
            <p:ph sz="half" idx="2"/>
          </p:nvPr>
        </p:nvSpPr>
        <p:spPr>
          <a:xfrm>
            <a:off x="6172200" y="1825625"/>
            <a:ext cx="5181600" cy="4351338"/>
          </a:xfrm>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Arial" panose="020B0604020202020204" pitchFamily="34" charset="0"/>
              <a:buChar char="•"/>
              <a:defRPr/>
            </a:lvl3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Espace réservé du texte 10">
            <a:extLst>
              <a:ext uri="{FF2B5EF4-FFF2-40B4-BE49-F238E27FC236}">
                <a16:creationId xmlns:a16="http://schemas.microsoft.com/office/drawing/2014/main" id="{AF18782F-2B7D-B440-E1F0-F54B3BFA7B4F}"/>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
        <p:nvSpPr>
          <p:cNvPr id="26" name="Espace réservé pour une image  24">
            <a:extLst>
              <a:ext uri="{FF2B5EF4-FFF2-40B4-BE49-F238E27FC236}">
                <a16:creationId xmlns:a16="http://schemas.microsoft.com/office/drawing/2014/main" id="{D9169370-3270-1D65-8A09-589FDD1D6BE4}"/>
              </a:ext>
            </a:extLst>
          </p:cNvPr>
          <p:cNvSpPr>
            <a:spLocks noGrp="1"/>
          </p:cNvSpPr>
          <p:nvPr>
            <p:ph type="pic" sz="quarter" idx="14"/>
          </p:nvPr>
        </p:nvSpPr>
        <p:spPr>
          <a:xfrm>
            <a:off x="838200" y="1825625"/>
            <a:ext cx="5181600" cy="4351338"/>
          </a:xfrm>
        </p:spPr>
        <p:txBody>
          <a:bodyPr/>
          <a:lstStyle/>
          <a:p>
            <a:endParaRPr lang="fr-FR"/>
          </a:p>
        </p:txBody>
      </p:sp>
    </p:spTree>
    <p:extLst>
      <p:ext uri="{BB962C8B-B14F-4D97-AF65-F5344CB8AC3E}">
        <p14:creationId xmlns:p14="http://schemas.microsoft.com/office/powerpoint/2010/main" val="15191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G - Section">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6ECA2-CDF6-3840-6C95-688D8BA5BBF6}"/>
              </a:ext>
            </a:extLst>
          </p:cNvPr>
          <p:cNvSpPr>
            <a:spLocks noGrp="1"/>
          </p:cNvSpPr>
          <p:nvPr>
            <p:ph type="ctrTitle" hasCustomPrompt="1"/>
          </p:nvPr>
        </p:nvSpPr>
        <p:spPr>
          <a:xfrm>
            <a:off x="1524000" y="1854199"/>
            <a:ext cx="9144000" cy="1655763"/>
          </a:xfrm>
        </p:spPr>
        <p:txBody>
          <a:bodyPr anchor="b"/>
          <a:lstStyle>
            <a:lvl1pPr algn="ctr">
              <a:defRPr sz="6000"/>
            </a:lvl1pPr>
          </a:lstStyle>
          <a:p>
            <a:r>
              <a:rPr lang="fr-FR" dirty="0"/>
              <a:t>Modifiez le style de section</a:t>
            </a:r>
          </a:p>
        </p:txBody>
      </p:sp>
      <p:sp>
        <p:nvSpPr>
          <p:cNvPr id="3" name="Sous-titre 2">
            <a:extLst>
              <a:ext uri="{FF2B5EF4-FFF2-40B4-BE49-F238E27FC236}">
                <a16:creationId xmlns:a16="http://schemas.microsoft.com/office/drawing/2014/main" id="{A7A78256-8313-1DE4-7931-DDF1C3BB974A}"/>
              </a:ext>
            </a:extLst>
          </p:cNvPr>
          <p:cNvSpPr>
            <a:spLocks noGrp="1"/>
          </p:cNvSpPr>
          <p:nvPr>
            <p:ph type="subTitle" idx="1"/>
          </p:nvPr>
        </p:nvSpPr>
        <p:spPr>
          <a:xfrm>
            <a:off x="1524000" y="3602038"/>
            <a:ext cx="9144000" cy="1655762"/>
          </a:xfrm>
        </p:spPr>
        <p:txBody>
          <a:bodyPr/>
          <a:lstStyle>
            <a:lvl1pPr marL="0" indent="0" algn="ctr">
              <a:buNone/>
              <a:defRPr sz="2400">
                <a:solidFill>
                  <a:srgbClr val="D128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28/06/2025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Tree>
    <p:extLst>
      <p:ext uri="{BB962C8B-B14F-4D97-AF65-F5344CB8AC3E}">
        <p14:creationId xmlns:p14="http://schemas.microsoft.com/office/powerpoint/2010/main" val="35661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G - 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A550-9D40-773E-8008-36F89A54E581}"/>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lvl1pPr>
              <a:defRPr>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lvl1pPr>
              <a:defRPr>
                <a:solidFill>
                  <a:srgbClr val="7A7A7A"/>
                </a:solidFill>
              </a:defRPr>
            </a:lvl1pPr>
          </a:lstStyle>
          <a:p>
            <a:fld id="{294A09A9-5501-47C1-A89A-A340965A2BE2}" type="slidenum">
              <a:rPr lang="fr-FR" smtClean="0"/>
              <a:pPr/>
              <a:t>‹N°›</a:t>
            </a:fld>
            <a:endParaRPr lang="fr-FR"/>
          </a:p>
        </p:txBody>
      </p:sp>
      <p:sp>
        <p:nvSpPr>
          <p:cNvPr id="7" name="Espace réservé de la date 3">
            <a:extLst>
              <a:ext uri="{FF2B5EF4-FFF2-40B4-BE49-F238E27FC236}">
                <a16:creationId xmlns:a16="http://schemas.microsoft.com/office/drawing/2014/main" id="{59A6E544-9F53-1C76-1B27-9739D384A73B}"/>
              </a:ext>
            </a:extLst>
          </p:cNvPr>
          <p:cNvSpPr>
            <a:spLocks noGrp="1"/>
          </p:cNvSpPr>
          <p:nvPr>
            <p:ph type="dt" sz="half" idx="10"/>
          </p:nvPr>
        </p:nvSpPr>
        <p:spPr>
          <a:xfrm>
            <a:off x="838200" y="6356350"/>
            <a:ext cx="936000" cy="365125"/>
          </a:xfrm>
        </p:spPr>
        <p:txBody>
          <a:bodyPr/>
          <a:lstStyle/>
          <a:p>
            <a:r>
              <a:rPr lang="fr-FR"/>
              <a:t>28/06/2025</a:t>
            </a:r>
            <a:endParaRPr lang="fr-FR" dirty="0"/>
          </a:p>
        </p:txBody>
      </p:sp>
      <p:sp>
        <p:nvSpPr>
          <p:cNvPr id="8" name="Espace réservé du texte 10">
            <a:extLst>
              <a:ext uri="{FF2B5EF4-FFF2-40B4-BE49-F238E27FC236}">
                <a16:creationId xmlns:a16="http://schemas.microsoft.com/office/drawing/2014/main" id="{A3A30911-87E7-E7A2-3515-ADD741A11F9D}"/>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83056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G - 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88F8E-CB72-8D44-C1BB-4F85F745AE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AC8F61-E687-8A8A-31F1-8C896D81CC7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1A0201-5751-8206-7AF9-FB1575AE17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C2E95A8-31D0-5EA4-49C4-90B4D27A1E25}"/>
              </a:ext>
            </a:extLst>
          </p:cNvPr>
          <p:cNvSpPr>
            <a:spLocks noGrp="1"/>
          </p:cNvSpPr>
          <p:nvPr>
            <p:ph type="dt" sz="half" idx="10"/>
          </p:nvPr>
        </p:nvSpPr>
        <p:spPr/>
        <p:txBody>
          <a:bodyPr/>
          <a:lstStyle/>
          <a:p>
            <a:pPr rtl="0"/>
            <a:r>
              <a:rPr lang="fr-FR" noProof="0"/>
              <a:t>28/06/2025</a:t>
            </a:r>
          </a:p>
        </p:txBody>
      </p:sp>
      <p:sp>
        <p:nvSpPr>
          <p:cNvPr id="6" name="Espace réservé du pied de page 5">
            <a:extLst>
              <a:ext uri="{FF2B5EF4-FFF2-40B4-BE49-F238E27FC236}">
                <a16:creationId xmlns:a16="http://schemas.microsoft.com/office/drawing/2014/main" id="{0C5EEE2A-A0D3-6784-2C37-DE6333E40742}"/>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2A56C89E-2604-018D-F31F-F148FF9C8B7E}"/>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sp>
        <p:nvSpPr>
          <p:cNvPr id="9" name="Espace réservé du texte 10">
            <a:extLst>
              <a:ext uri="{FF2B5EF4-FFF2-40B4-BE49-F238E27FC236}">
                <a16:creationId xmlns:a16="http://schemas.microsoft.com/office/drawing/2014/main" id="{7D477BC7-2F57-5D03-E2DD-F17F0D49115B}"/>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260527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G - Titre sans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D51D0-D10E-B8BA-36D4-CE16D6F6A28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D69DDD-8703-5347-B6EE-2E9ACB4B3560}"/>
              </a:ext>
            </a:extLst>
          </p:cNvPr>
          <p:cNvSpPr>
            <a:spLocks noGrp="1"/>
          </p:cNvSpPr>
          <p:nvPr>
            <p:ph type="dt" sz="half" idx="10"/>
          </p:nvPr>
        </p:nvSpPr>
        <p:spPr/>
        <p:txBody>
          <a:bodyPr/>
          <a:lstStyle/>
          <a:p>
            <a:r>
              <a:rPr lang="fr-FR"/>
              <a:t>28/06/2025</a:t>
            </a:r>
            <a:endParaRPr lang="fr-FR" dirty="0"/>
          </a:p>
        </p:txBody>
      </p:sp>
      <p:sp>
        <p:nvSpPr>
          <p:cNvPr id="4" name="Espace réservé du pied de page 3">
            <a:extLst>
              <a:ext uri="{FF2B5EF4-FFF2-40B4-BE49-F238E27FC236}">
                <a16:creationId xmlns:a16="http://schemas.microsoft.com/office/drawing/2014/main" id="{4941E8E5-4EEB-DF40-20B3-9959F239C186}"/>
              </a:ext>
            </a:extLst>
          </p:cNvPr>
          <p:cNvSpPr>
            <a:spLocks noGrp="1"/>
          </p:cNvSpPr>
          <p:nvPr>
            <p:ph type="ftr" sz="quarter" idx="11"/>
          </p:nvPr>
        </p:nvSpPr>
        <p:spPr/>
        <p:txBody>
          <a:bodyPr/>
          <a:lstStyle/>
          <a:p>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3458BDBB-A92C-D7E2-1181-93FF7C3EB46F}"/>
              </a:ext>
            </a:extLst>
          </p:cNvPr>
          <p:cNvSpPr>
            <a:spLocks noGrp="1"/>
          </p:cNvSpPr>
          <p:nvPr>
            <p:ph type="sldNum" sz="quarter" idx="12"/>
          </p:nvPr>
        </p:nvSpPr>
        <p:spPr/>
        <p:txBody>
          <a:bodyPr/>
          <a:lstStyle/>
          <a:p>
            <a:fld id="{294A09A9-5501-47C1-A89A-A340965A2BE2}" type="slidenum">
              <a:rPr lang="fr-FR" smtClean="0"/>
              <a:pPr/>
              <a:t>‹N°›</a:t>
            </a:fld>
            <a:endParaRPr lang="fr-FR" dirty="0"/>
          </a:p>
        </p:txBody>
      </p:sp>
      <p:sp>
        <p:nvSpPr>
          <p:cNvPr id="7" name="Espace réservé du texte 10">
            <a:extLst>
              <a:ext uri="{FF2B5EF4-FFF2-40B4-BE49-F238E27FC236}">
                <a16:creationId xmlns:a16="http://schemas.microsoft.com/office/drawing/2014/main" id="{73F961D2-5CD3-1FA2-872C-5D3B0A7E7438}"/>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111303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G - Formation - Questions d'introduction">
    <p:bg>
      <p:bgPr>
        <a:solidFill>
          <a:schemeClr val="bg2"/>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1B69367-AB6C-3641-B96D-AD7344C8D4F2}"/>
              </a:ext>
            </a:extLst>
          </p:cNvPr>
          <p:cNvSpPr>
            <a:spLocks noGrp="1"/>
          </p:cNvSpPr>
          <p:nvPr>
            <p:ph type="dt" sz="half" idx="10"/>
          </p:nvPr>
        </p:nvSpPr>
        <p:spPr/>
        <p:txBody>
          <a:bodyPr/>
          <a:lstStyle/>
          <a:p>
            <a:pPr rtl="0"/>
            <a:r>
              <a:rPr lang="fr-FR" noProof="0"/>
              <a:t>28/06/2025</a:t>
            </a:r>
          </a:p>
        </p:txBody>
      </p:sp>
      <p:sp>
        <p:nvSpPr>
          <p:cNvPr id="4" name="Espace réservé du pied de page 3">
            <a:extLst>
              <a:ext uri="{FF2B5EF4-FFF2-40B4-BE49-F238E27FC236}">
                <a16:creationId xmlns:a16="http://schemas.microsoft.com/office/drawing/2014/main" id="{ED04BDA4-81E1-9677-7815-EC1790E6C19B}"/>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67E2B1C4-26E8-EC05-4DEE-FC3962B88C9D}"/>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pic>
        <p:nvPicPr>
          <p:cNvPr id="7" name="Image 6">
            <a:extLst>
              <a:ext uri="{FF2B5EF4-FFF2-40B4-BE49-F238E27FC236}">
                <a16:creationId xmlns:a16="http://schemas.microsoft.com/office/drawing/2014/main" id="{E3BE6F54-FDB1-423C-A88D-EF416DE08E44}"/>
              </a:ext>
            </a:extLst>
          </p:cNvPr>
          <p:cNvPicPr>
            <a:picLocks noChangeAspect="1"/>
          </p:cNvPicPr>
          <p:nvPr userDrawn="1"/>
        </p:nvPicPr>
        <p:blipFill rotWithShape="1">
          <a:blip r:embed="rId2"/>
          <a:srcRect b="2405"/>
          <a:stretch/>
        </p:blipFill>
        <p:spPr>
          <a:xfrm>
            <a:off x="4263925" y="3157213"/>
            <a:ext cx="3700404" cy="2948947"/>
          </a:xfrm>
          <a:prstGeom prst="rect">
            <a:avLst/>
          </a:prstGeom>
        </p:spPr>
      </p:pic>
      <p:sp>
        <p:nvSpPr>
          <p:cNvPr id="8" name="Forme libre 3">
            <a:extLst>
              <a:ext uri="{FF2B5EF4-FFF2-40B4-BE49-F238E27FC236}">
                <a16:creationId xmlns:a16="http://schemas.microsoft.com/office/drawing/2014/main" id="{6E2FFA71-E6B3-DC5B-A230-3E0BBFDD886D}"/>
              </a:ext>
            </a:extLst>
          </p:cNvPr>
          <p:cNvSpPr/>
          <p:nvPr userDrawn="1"/>
        </p:nvSpPr>
        <p:spPr>
          <a:xfrm>
            <a:off x="1703426" y="210312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9" name="Forme libre 3">
            <a:extLst>
              <a:ext uri="{FF2B5EF4-FFF2-40B4-BE49-F238E27FC236}">
                <a16:creationId xmlns:a16="http://schemas.microsoft.com/office/drawing/2014/main" id="{C1F477B1-BEB5-809E-8652-F5FC0D189CF5}"/>
              </a:ext>
            </a:extLst>
          </p:cNvPr>
          <p:cNvSpPr/>
          <p:nvPr userDrawn="1"/>
        </p:nvSpPr>
        <p:spPr>
          <a:xfrm>
            <a:off x="5114123" y="131257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0" name="Forme libre 3">
            <a:extLst>
              <a:ext uri="{FF2B5EF4-FFF2-40B4-BE49-F238E27FC236}">
                <a16:creationId xmlns:a16="http://schemas.microsoft.com/office/drawing/2014/main" id="{2C044BA3-FC16-957E-D248-D5D8CFADAF86}"/>
              </a:ext>
            </a:extLst>
          </p:cNvPr>
          <p:cNvSpPr/>
          <p:nvPr userDrawn="1"/>
        </p:nvSpPr>
        <p:spPr>
          <a:xfrm>
            <a:off x="7240419" y="242549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3" name="Espace réservé du texte 11">
            <a:extLst>
              <a:ext uri="{FF2B5EF4-FFF2-40B4-BE49-F238E27FC236}">
                <a16:creationId xmlns:a16="http://schemas.microsoft.com/office/drawing/2014/main" id="{7B1C710C-459F-78B5-2629-3CCD43979633}"/>
              </a:ext>
            </a:extLst>
          </p:cNvPr>
          <p:cNvSpPr>
            <a:spLocks noGrp="1"/>
          </p:cNvSpPr>
          <p:nvPr>
            <p:ph type="body" sz="quarter" idx="13" hasCustomPrompt="1"/>
          </p:nvPr>
        </p:nvSpPr>
        <p:spPr>
          <a:xfrm>
            <a:off x="1774200" y="2174240"/>
            <a:ext cx="3133080" cy="982973"/>
          </a:xfrm>
        </p:spPr>
        <p:txBody>
          <a:bodyPr anchor="ctr" anchorCtr="0">
            <a:normAutofit/>
          </a:bodyPr>
          <a:lstStyle>
            <a:lvl1pPr marL="0" indent="0" algn="ctr">
              <a:buNone/>
              <a:defRPr sz="1600"/>
            </a:lvl1pPr>
          </a:lstStyle>
          <a:p>
            <a:pPr lvl="0"/>
            <a:r>
              <a:rPr lang="fr-FR" dirty="0"/>
              <a:t>{Question}</a:t>
            </a:r>
          </a:p>
        </p:txBody>
      </p:sp>
      <p:sp>
        <p:nvSpPr>
          <p:cNvPr id="14" name="Espace réservé du texte 11">
            <a:extLst>
              <a:ext uri="{FF2B5EF4-FFF2-40B4-BE49-F238E27FC236}">
                <a16:creationId xmlns:a16="http://schemas.microsoft.com/office/drawing/2014/main" id="{756CB2EE-47ED-2DF4-75D9-D60184BE078D}"/>
              </a:ext>
            </a:extLst>
          </p:cNvPr>
          <p:cNvSpPr>
            <a:spLocks noGrp="1"/>
          </p:cNvSpPr>
          <p:nvPr>
            <p:ph type="body" sz="quarter" idx="14" hasCustomPrompt="1"/>
          </p:nvPr>
        </p:nvSpPr>
        <p:spPr>
          <a:xfrm>
            <a:off x="5186558" y="1373932"/>
            <a:ext cx="3133080" cy="982973"/>
          </a:xfrm>
        </p:spPr>
        <p:txBody>
          <a:bodyPr anchor="ctr" anchorCtr="0">
            <a:normAutofit/>
          </a:bodyPr>
          <a:lstStyle>
            <a:lvl1pPr marL="0" indent="0" algn="ctr">
              <a:buNone/>
              <a:defRPr sz="1600"/>
            </a:lvl1pPr>
          </a:lstStyle>
          <a:p>
            <a:pPr lvl="0"/>
            <a:r>
              <a:rPr lang="fr-FR" dirty="0"/>
              <a:t>{Question}</a:t>
            </a:r>
          </a:p>
        </p:txBody>
      </p:sp>
      <p:sp>
        <p:nvSpPr>
          <p:cNvPr id="15" name="Espace réservé du texte 11">
            <a:extLst>
              <a:ext uri="{FF2B5EF4-FFF2-40B4-BE49-F238E27FC236}">
                <a16:creationId xmlns:a16="http://schemas.microsoft.com/office/drawing/2014/main" id="{21A00442-B6A3-64D9-C893-1B2C0EEE6210}"/>
              </a:ext>
            </a:extLst>
          </p:cNvPr>
          <p:cNvSpPr>
            <a:spLocks noGrp="1"/>
          </p:cNvSpPr>
          <p:nvPr>
            <p:ph type="body" sz="quarter" idx="15" hasCustomPrompt="1"/>
          </p:nvPr>
        </p:nvSpPr>
        <p:spPr>
          <a:xfrm>
            <a:off x="7312854" y="2486853"/>
            <a:ext cx="3133080" cy="982973"/>
          </a:xfrm>
        </p:spPr>
        <p:txBody>
          <a:bodyPr anchor="ctr" anchorCtr="0">
            <a:normAutofit/>
          </a:bodyPr>
          <a:lstStyle>
            <a:lvl1pPr marL="0" indent="0" algn="ctr">
              <a:buNone/>
              <a:defRPr sz="1600"/>
            </a:lvl1pPr>
          </a:lstStyle>
          <a:p>
            <a:pPr lvl="0"/>
            <a:r>
              <a:rPr lang="fr-FR" dirty="0"/>
              <a:t>{Question}</a:t>
            </a:r>
          </a:p>
        </p:txBody>
      </p:sp>
      <p:sp>
        <p:nvSpPr>
          <p:cNvPr id="16" name="ZoneTexte 15">
            <a:extLst>
              <a:ext uri="{FF2B5EF4-FFF2-40B4-BE49-F238E27FC236}">
                <a16:creationId xmlns:a16="http://schemas.microsoft.com/office/drawing/2014/main" id="{6B765178-2978-76DA-9ACB-43EB4879E18A}"/>
              </a:ext>
            </a:extLst>
          </p:cNvPr>
          <p:cNvSpPr txBox="1"/>
          <p:nvPr userDrawn="1"/>
        </p:nvSpPr>
        <p:spPr>
          <a:xfrm>
            <a:off x="1237800" y="315206"/>
            <a:ext cx="5565691" cy="769441"/>
          </a:xfrm>
          <a:prstGeom prst="rect">
            <a:avLst/>
          </a:prstGeom>
          <a:noFill/>
        </p:spPr>
        <p:txBody>
          <a:bodyPr wrap="none" rtlCol="0" anchor="ctr" anchorCtr="0">
            <a:spAutoFit/>
          </a:bodyPr>
          <a:lstStyle/>
          <a:p>
            <a:r>
              <a:rPr lang="fr-FR" sz="4400" dirty="0">
                <a:latin typeface="+mj-lt"/>
              </a:rPr>
              <a:t>De quoi va-t-on parler ?</a:t>
            </a:r>
          </a:p>
        </p:txBody>
      </p:sp>
    </p:spTree>
    <p:extLst>
      <p:ext uri="{BB962C8B-B14F-4D97-AF65-F5344CB8AC3E}">
        <p14:creationId xmlns:p14="http://schemas.microsoft.com/office/powerpoint/2010/main" val="114630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G - Formation - Points à retenir">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C367A5-B0AA-34C0-574D-2660E7B76E5D}"/>
              </a:ext>
            </a:extLst>
          </p:cNvPr>
          <p:cNvSpPr>
            <a:spLocks noGrp="1"/>
          </p:cNvSpPr>
          <p:nvPr>
            <p:ph type="dt" sz="half" idx="10"/>
          </p:nvPr>
        </p:nvSpPr>
        <p:spPr/>
        <p:txBody>
          <a:bodyPr/>
          <a:lstStyle/>
          <a:p>
            <a:r>
              <a:rPr lang="fr-FR"/>
              <a:t>28/06/2025</a:t>
            </a:r>
            <a:endParaRPr lang="fr-FR" dirty="0"/>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p>
            <a:fld id="{294A09A9-5501-47C1-A89A-A340965A2BE2}" type="slidenum">
              <a:rPr lang="fr-FR" smtClean="0"/>
              <a:pPr/>
              <a:t>‹N°›</a:t>
            </a:fld>
            <a:endParaRPr lang="fr-FR"/>
          </a:p>
        </p:txBody>
      </p:sp>
      <p:pic>
        <p:nvPicPr>
          <p:cNvPr id="8" name="Image 7">
            <a:extLst>
              <a:ext uri="{FF2B5EF4-FFF2-40B4-BE49-F238E27FC236}">
                <a16:creationId xmlns:a16="http://schemas.microsoft.com/office/drawing/2014/main" id="{5142515F-6C02-CC66-6946-64B2717901E3}"/>
              </a:ext>
            </a:extLst>
          </p:cNvPr>
          <p:cNvPicPr>
            <a:picLocks noChangeAspect="1"/>
          </p:cNvPicPr>
          <p:nvPr userDrawn="1"/>
        </p:nvPicPr>
        <p:blipFill>
          <a:blip r:embed="rId2"/>
          <a:stretch>
            <a:fillRect/>
          </a:stretch>
        </p:blipFill>
        <p:spPr>
          <a:xfrm>
            <a:off x="3688521" y="1493114"/>
            <a:ext cx="4814957" cy="4357944"/>
          </a:xfrm>
          <a:prstGeom prst="rect">
            <a:avLst/>
          </a:prstGeom>
        </p:spPr>
      </p:pic>
      <p:sp>
        <p:nvSpPr>
          <p:cNvPr id="9" name="ZoneTexte 8">
            <a:extLst>
              <a:ext uri="{FF2B5EF4-FFF2-40B4-BE49-F238E27FC236}">
                <a16:creationId xmlns:a16="http://schemas.microsoft.com/office/drawing/2014/main" id="{F5D41F8A-619D-B271-C40F-8D28F3F6CD81}"/>
              </a:ext>
            </a:extLst>
          </p:cNvPr>
          <p:cNvSpPr txBox="1"/>
          <p:nvPr userDrawn="1"/>
        </p:nvSpPr>
        <p:spPr>
          <a:xfrm>
            <a:off x="1237800" y="315206"/>
            <a:ext cx="5432962" cy="769441"/>
          </a:xfrm>
          <a:prstGeom prst="rect">
            <a:avLst/>
          </a:prstGeom>
          <a:noFill/>
        </p:spPr>
        <p:txBody>
          <a:bodyPr wrap="none" rtlCol="0" anchor="ctr" anchorCtr="0">
            <a:spAutoFit/>
          </a:bodyPr>
          <a:lstStyle/>
          <a:p>
            <a:r>
              <a:rPr lang="fr-FR" sz="4400" dirty="0">
                <a:latin typeface="+mj-lt"/>
              </a:rPr>
              <a:t>Qu’avons-nous appris ?</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hasCustomPrompt="1"/>
          </p:nvPr>
        </p:nvSpPr>
        <p:spPr>
          <a:xfrm>
            <a:off x="5313680" y="1493114"/>
            <a:ext cx="3189798" cy="3508375"/>
          </a:xfrm>
        </p:spPr>
        <p:txBody>
          <a:bodyPr anchor="ctr" anchorCtr="0">
            <a:normAutofit/>
          </a:bodyPr>
          <a:lstStyle>
            <a:lvl1pPr marL="514350" indent="-51435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fr-FR" dirty="0"/>
              <a:t>{à retenir}</a:t>
            </a:r>
          </a:p>
        </p:txBody>
      </p:sp>
    </p:spTree>
    <p:extLst>
      <p:ext uri="{BB962C8B-B14F-4D97-AF65-F5344CB8AC3E}">
        <p14:creationId xmlns:p14="http://schemas.microsoft.com/office/powerpoint/2010/main" val="23598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BDC52-4577-990A-75C9-AEF9E2FBFAF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759A9B3-2510-2096-2D70-91DFDECD48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498FE1D-85F7-04FA-D85E-CD2C0A59951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B7E16A-4BBE-690E-5578-B32D6D8DC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540E40A-E4D6-76B1-8C64-479ECE77677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16E2E8-B216-080D-A407-D8AEA8805FC0}"/>
              </a:ext>
            </a:extLst>
          </p:cNvPr>
          <p:cNvSpPr>
            <a:spLocks noGrp="1"/>
          </p:cNvSpPr>
          <p:nvPr>
            <p:ph type="dt" sz="half" idx="10"/>
          </p:nvPr>
        </p:nvSpPr>
        <p:spPr/>
        <p:txBody>
          <a:bodyPr/>
          <a:lstStyle/>
          <a:p>
            <a:r>
              <a:rPr lang="fr-FR"/>
              <a:t>28/06/2025</a:t>
            </a:r>
          </a:p>
        </p:txBody>
      </p:sp>
      <p:sp>
        <p:nvSpPr>
          <p:cNvPr id="8" name="Espace réservé du pied de page 7">
            <a:extLst>
              <a:ext uri="{FF2B5EF4-FFF2-40B4-BE49-F238E27FC236}">
                <a16:creationId xmlns:a16="http://schemas.microsoft.com/office/drawing/2014/main" id="{9F0DEC3D-8B6E-D85B-4CAC-E4765465BF72}"/>
              </a:ext>
            </a:extLst>
          </p:cNvPr>
          <p:cNvSpPr>
            <a:spLocks noGrp="1"/>
          </p:cNvSpPr>
          <p:nvPr>
            <p:ph type="ftr" sz="quarter" idx="11"/>
          </p:nvPr>
        </p:nvSpPr>
        <p:spPr/>
        <p:txBody>
          <a:bodyPr/>
          <a:lstStyle/>
          <a:p>
            <a:r>
              <a:rPr lang="fr-FR"/>
              <a:t>IA - Vers une approche globale de gestion des risques</a:t>
            </a:r>
          </a:p>
        </p:txBody>
      </p:sp>
      <p:sp>
        <p:nvSpPr>
          <p:cNvPr id="9" name="Espace réservé du numéro de diapositive 8">
            <a:extLst>
              <a:ext uri="{FF2B5EF4-FFF2-40B4-BE49-F238E27FC236}">
                <a16:creationId xmlns:a16="http://schemas.microsoft.com/office/drawing/2014/main" id="{D52CBC9C-4033-A383-6C1F-7E1A681D5A78}"/>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204012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sa/4.0/deed.f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56739F-1430-A14D-42A3-C579BF4A96E3}"/>
              </a:ext>
            </a:extLst>
          </p:cNvPr>
          <p:cNvSpPr>
            <a:spLocks noGrp="1"/>
          </p:cNvSpPr>
          <p:nvPr>
            <p:ph type="title"/>
          </p:nvPr>
        </p:nvSpPr>
        <p:spPr>
          <a:xfrm>
            <a:off x="1237674" y="365126"/>
            <a:ext cx="10116126" cy="669348"/>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A6D6574-B768-EE70-3C97-EDD5025D5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16864-F191-2275-4623-10F43BA0B5B7}"/>
              </a:ext>
            </a:extLst>
          </p:cNvPr>
          <p:cNvSpPr>
            <a:spLocks noGrp="1"/>
          </p:cNvSpPr>
          <p:nvPr>
            <p:ph type="dt" sz="half" idx="2"/>
          </p:nvPr>
        </p:nvSpPr>
        <p:spPr>
          <a:xfrm>
            <a:off x="838200" y="6356350"/>
            <a:ext cx="936000" cy="365125"/>
          </a:xfrm>
          <a:prstGeom prst="rect">
            <a:avLst/>
          </a:prstGeom>
        </p:spPr>
        <p:txBody>
          <a:bodyPr vert="horz" lIns="91440" tIns="45720" rIns="91440" bIns="45720" rtlCol="0" anchor="ctr"/>
          <a:lstStyle>
            <a:lvl1pPr algn="l">
              <a:defRPr sz="1200">
                <a:solidFill>
                  <a:srgbClr val="7A7A7A"/>
                </a:solidFill>
              </a:defRPr>
            </a:lvl1pPr>
          </a:lstStyle>
          <a:p>
            <a:r>
              <a:rPr lang="fr-FR"/>
              <a:t>28/06/2025</a:t>
            </a:r>
            <a:endParaRPr lang="fr-FR" dirty="0"/>
          </a:p>
        </p:txBody>
      </p:sp>
      <p:sp>
        <p:nvSpPr>
          <p:cNvPr id="5" name="Espace réservé du pied de page 4">
            <a:extLst>
              <a:ext uri="{FF2B5EF4-FFF2-40B4-BE49-F238E27FC236}">
                <a16:creationId xmlns:a16="http://schemas.microsoft.com/office/drawing/2014/main" id="{4FF2A01E-B405-1A11-DF49-A272C2E8EF13}"/>
              </a:ext>
            </a:extLst>
          </p:cNvPr>
          <p:cNvSpPr>
            <a:spLocks noGrp="1"/>
          </p:cNvSpPr>
          <p:nvPr>
            <p:ph type="ftr" sz="quarter" idx="3"/>
          </p:nvPr>
        </p:nvSpPr>
        <p:spPr>
          <a:xfrm>
            <a:off x="5461607" y="6356350"/>
            <a:ext cx="5176382" cy="365125"/>
          </a:xfrm>
          <a:prstGeom prst="rect">
            <a:avLst/>
          </a:prstGeom>
        </p:spPr>
        <p:txBody>
          <a:bodyPr vert="horz" lIns="91440" tIns="45720" rIns="91440" bIns="45720" rtlCol="0" anchor="ctr"/>
          <a:lstStyle>
            <a:lvl1pPr algn="ctr">
              <a:defRPr sz="1200">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C3298CDB-BF7B-0E5F-AC1B-FA414485FB84}"/>
              </a:ext>
            </a:extLst>
          </p:cNvPr>
          <p:cNvSpPr>
            <a:spLocks noGrp="1"/>
          </p:cNvSpPr>
          <p:nvPr>
            <p:ph type="sldNum" sz="quarter" idx="4"/>
          </p:nvPr>
        </p:nvSpPr>
        <p:spPr>
          <a:xfrm>
            <a:off x="10797308" y="6356350"/>
            <a:ext cx="556491" cy="365125"/>
          </a:xfrm>
          <a:prstGeom prst="rect">
            <a:avLst/>
          </a:prstGeom>
        </p:spPr>
        <p:txBody>
          <a:bodyPr vert="horz" lIns="91440" tIns="45720" rIns="91440" bIns="45720" rtlCol="0" anchor="ctr"/>
          <a:lstStyle>
            <a:lvl1pPr algn="r">
              <a:defRPr sz="1200">
                <a:solidFill>
                  <a:srgbClr val="7A7A7A"/>
                </a:solidFill>
              </a:defRPr>
            </a:lvl1pPr>
          </a:lstStyle>
          <a:p>
            <a:fld id="{294A09A9-5501-47C1-A89A-A340965A2BE2}" type="slidenum">
              <a:rPr lang="fr-FR" smtClean="0"/>
              <a:pPr/>
              <a:t>‹N°›</a:t>
            </a:fld>
            <a:endParaRPr lang="fr-FR" dirty="0"/>
          </a:p>
        </p:txBody>
      </p:sp>
      <p:pic>
        <p:nvPicPr>
          <p:cNvPr id="7" name="Picture 2" descr="Résultat de recherche d'images pour &quot;cc by sa png&quot;&quot;">
            <a:hlinkClick r:id="rId14"/>
            <a:extLst>
              <a:ext uri="{FF2B5EF4-FFF2-40B4-BE49-F238E27FC236}">
                <a16:creationId xmlns:a16="http://schemas.microsoft.com/office/drawing/2014/main" id="{DFB44219-4018-AF9B-0164-8970DC295C97}"/>
              </a:ext>
            </a:extLst>
          </p:cNvPr>
          <p:cNvPicPr>
            <a:picLocks noChangeAspect="1" noChangeArrowheads="1"/>
          </p:cNvPicPr>
          <p:nvPr userDrawn="1"/>
        </p:nvPicPr>
        <p:blipFill>
          <a:blip r:embed="rId15" cstate="print"/>
          <a:srcRect/>
          <a:stretch>
            <a:fillRect/>
          </a:stretch>
        </p:blipFill>
        <p:spPr bwMode="auto">
          <a:xfrm>
            <a:off x="4179754" y="6357875"/>
            <a:ext cx="1080000" cy="380531"/>
          </a:xfrm>
          <a:prstGeom prst="rect">
            <a:avLst/>
          </a:prstGeom>
          <a:noFill/>
        </p:spPr>
      </p:pic>
      <p:pic>
        <p:nvPicPr>
          <p:cNvPr id="8" name="Image 7" descr="Une image contenant art, capture d’écran, Rectangle, motif&#10;&#10;Description générée automatiquement">
            <a:extLst>
              <a:ext uri="{FF2B5EF4-FFF2-40B4-BE49-F238E27FC236}">
                <a16:creationId xmlns:a16="http://schemas.microsoft.com/office/drawing/2014/main" id="{B6AF852A-F3E6-0527-1A87-7B20C7FCAC8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9" name="Espace réservé du texte 12">
            <a:extLst>
              <a:ext uri="{FF2B5EF4-FFF2-40B4-BE49-F238E27FC236}">
                <a16:creationId xmlns:a16="http://schemas.microsoft.com/office/drawing/2014/main" id="{6A83077D-64F8-FEC0-8871-5ACAAEA330B2}"/>
              </a:ext>
            </a:extLst>
          </p:cNvPr>
          <p:cNvSpPr txBox="1">
            <a:spLocks/>
          </p:cNvSpPr>
          <p:nvPr userDrawn="1"/>
        </p:nvSpPr>
        <p:spPr>
          <a:xfrm>
            <a:off x="1976051" y="6357875"/>
            <a:ext cx="900000" cy="363600"/>
          </a:xfrm>
          <a:prstGeom prst="rect">
            <a:avLst/>
          </a:prstGeom>
          <a:solidFill>
            <a:schemeClr val="tx1"/>
          </a:solidFill>
        </p:spPr>
        <p:txBody>
          <a:bodyPr vert="horz" lIns="91440" tIns="45720" rIns="91440" bIns="45720" rtlCol="0" anchor="ctr"/>
          <a:lstStyle>
            <a:lvl1pPr marL="0" indent="0" algn="ctr" defTabSz="914400" rtl="0" eaLnBrk="1" latinLnBrk="0" hangingPunct="1">
              <a:lnSpc>
                <a:spcPct val="90000"/>
              </a:lnSpc>
              <a:spcBef>
                <a:spcPts val="1000"/>
              </a:spcBef>
              <a:buFont typeface="Arial" panose="020B0604020202020204" pitchFamily="34" charset="0"/>
              <a:buNone/>
              <a:defRPr lang="fr-FR" sz="12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TLP:CLEAR</a:t>
            </a:r>
          </a:p>
        </p:txBody>
      </p:sp>
      <p:sp>
        <p:nvSpPr>
          <p:cNvPr id="10" name="Espace réservé du texte 7">
            <a:extLst>
              <a:ext uri="{FF2B5EF4-FFF2-40B4-BE49-F238E27FC236}">
                <a16:creationId xmlns:a16="http://schemas.microsoft.com/office/drawing/2014/main" id="{23A1ED8C-4CF6-337D-EC9C-18B046F3D240}"/>
              </a:ext>
            </a:extLst>
          </p:cNvPr>
          <p:cNvSpPr txBox="1">
            <a:spLocks/>
          </p:cNvSpPr>
          <p:nvPr userDrawn="1"/>
        </p:nvSpPr>
        <p:spPr>
          <a:xfrm>
            <a:off x="3077902" y="6357875"/>
            <a:ext cx="900000" cy="363600"/>
          </a:xfrm>
          <a:prstGeom prst="rect">
            <a:avLst/>
          </a:prstGeom>
          <a:solidFill>
            <a:schemeClr val="tx1"/>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PAP:CLEAR</a:t>
            </a:r>
          </a:p>
        </p:txBody>
      </p:sp>
    </p:spTree>
    <p:extLst>
      <p:ext uri="{BB962C8B-B14F-4D97-AF65-F5344CB8AC3E}">
        <p14:creationId xmlns:p14="http://schemas.microsoft.com/office/powerpoint/2010/main" val="748153411"/>
      </p:ext>
    </p:extLst>
  </p:cSld>
  <p:clrMap bg1="lt1" tx1="dk1" bg2="lt2" tx2="dk2" accent1="accent1" accent2="accent2" accent3="accent3" accent4="accent4" accent5="accent5" accent6="accent6" hlink="hlink" folHlink="folHlink"/>
  <p:sldLayoutIdLst>
    <p:sldLayoutId id="2147483754" r:id="rId1"/>
    <p:sldLayoutId id="2147483722" r:id="rId2"/>
    <p:sldLayoutId id="2147483756" r:id="rId3"/>
    <p:sldLayoutId id="2147483752" r:id="rId4"/>
    <p:sldLayoutId id="2147483725" r:id="rId5"/>
    <p:sldLayoutId id="2147483755" r:id="rId6"/>
    <p:sldLayoutId id="2147483727" r:id="rId7"/>
    <p:sldLayoutId id="2147483723" r:id="rId8"/>
    <p:sldLayoutId id="2147483757" r:id="rId9"/>
    <p:sldLayoutId id="2147483758" r:id="rId10"/>
    <p:sldLayoutId id="2147483759" r:id="rId11"/>
    <p:sldLayoutId id="21474837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3F90AFC7-F201-0E8F-B40D-7FE58EF63410}"/>
              </a:ext>
            </a:extLst>
          </p:cNvPr>
          <p:cNvSpPr>
            <a:spLocks noGrp="1"/>
          </p:cNvSpPr>
          <p:nvPr>
            <p:ph type="body" sz="quarter" idx="14"/>
          </p:nvPr>
        </p:nvSpPr>
        <p:spPr>
          <a:xfrm>
            <a:off x="2091032" y="5561099"/>
            <a:ext cx="900000" cy="363600"/>
          </a:xfrm>
        </p:spPr>
        <p:txBody>
          <a:bodyPr/>
          <a:lstStyle/>
          <a:p>
            <a:r>
              <a:rPr lang="fr-FR" dirty="0"/>
              <a:t>TLP:CLEAR</a:t>
            </a:r>
          </a:p>
        </p:txBody>
      </p:sp>
      <p:sp>
        <p:nvSpPr>
          <p:cNvPr id="18" name="Espace réservé du texte 17">
            <a:extLst>
              <a:ext uri="{FF2B5EF4-FFF2-40B4-BE49-F238E27FC236}">
                <a16:creationId xmlns:a16="http://schemas.microsoft.com/office/drawing/2014/main" id="{84E2097C-F31E-AD0D-EE84-54298E3FA107}"/>
              </a:ext>
            </a:extLst>
          </p:cNvPr>
          <p:cNvSpPr>
            <a:spLocks noGrp="1"/>
          </p:cNvSpPr>
          <p:nvPr>
            <p:ph type="body" sz="quarter" idx="15"/>
          </p:nvPr>
        </p:nvSpPr>
        <p:spPr/>
        <p:txBody>
          <a:bodyPr/>
          <a:lstStyle/>
          <a:p>
            <a:r>
              <a:rPr lang="fr-FR" dirty="0"/>
              <a:t>PAP:CLEAR</a:t>
            </a:r>
          </a:p>
        </p:txBody>
      </p:sp>
      <p:sp>
        <p:nvSpPr>
          <p:cNvPr id="5" name="Titre 4">
            <a:extLst>
              <a:ext uri="{FF2B5EF4-FFF2-40B4-BE49-F238E27FC236}">
                <a16:creationId xmlns:a16="http://schemas.microsoft.com/office/drawing/2014/main" id="{634642AD-7787-1A3F-8BAC-E45C58ABA037}"/>
              </a:ext>
            </a:extLst>
          </p:cNvPr>
          <p:cNvSpPr>
            <a:spLocks noGrp="1"/>
          </p:cNvSpPr>
          <p:nvPr>
            <p:ph type="title"/>
          </p:nvPr>
        </p:nvSpPr>
        <p:spPr/>
        <p:txBody>
          <a:bodyPr/>
          <a:lstStyle/>
          <a:p>
            <a:r>
              <a:rPr lang="fr-FR" dirty="0"/>
              <a:t>Vers une approche globale de gestion des risques</a:t>
            </a:r>
          </a:p>
        </p:txBody>
      </p:sp>
      <p:sp>
        <p:nvSpPr>
          <p:cNvPr id="8" name="Espace réservé de la date 4">
            <a:extLst>
              <a:ext uri="{FF2B5EF4-FFF2-40B4-BE49-F238E27FC236}">
                <a16:creationId xmlns:a16="http://schemas.microsoft.com/office/drawing/2014/main" id="{E73EA6A8-74E3-3AEB-44A1-089354717503}"/>
              </a:ext>
            </a:extLst>
          </p:cNvPr>
          <p:cNvSpPr>
            <a:spLocks noGrp="1"/>
          </p:cNvSpPr>
          <p:nvPr>
            <p:ph type="dt" sz="half" idx="10"/>
          </p:nvPr>
        </p:nvSpPr>
        <p:spPr>
          <a:xfrm>
            <a:off x="838200" y="5561099"/>
            <a:ext cx="936000" cy="365125"/>
          </a:xfrm>
        </p:spPr>
        <p:txBody>
          <a:bodyPr/>
          <a:lstStyle/>
          <a:p>
            <a:pPr rtl="0"/>
            <a:r>
              <a:rPr lang="fr-FR" noProof="0" dirty="0"/>
              <a:t>28/06/2025</a:t>
            </a:r>
          </a:p>
        </p:txBody>
      </p:sp>
      <p:sp>
        <p:nvSpPr>
          <p:cNvPr id="9" name="Espace réservé du pied de page 3">
            <a:extLst>
              <a:ext uri="{FF2B5EF4-FFF2-40B4-BE49-F238E27FC236}">
                <a16:creationId xmlns:a16="http://schemas.microsoft.com/office/drawing/2014/main" id="{EB934698-BE1C-B21E-3E8F-56546B2FC3A4}"/>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dirty="0"/>
              <a:t>Intelligence artificielle</a:t>
            </a:r>
            <a:endParaRPr lang="fr-FR" i="1" dirty="0"/>
          </a:p>
        </p:txBody>
      </p:sp>
    </p:spTree>
    <p:extLst>
      <p:ext uri="{BB962C8B-B14F-4D97-AF65-F5344CB8AC3E}">
        <p14:creationId xmlns:p14="http://schemas.microsoft.com/office/powerpoint/2010/main" val="208998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B754D1-DD16-111D-8039-72C38C13EAFC}"/>
              </a:ext>
            </a:extLst>
          </p:cNvPr>
          <p:cNvSpPr>
            <a:spLocks noGrp="1"/>
          </p:cNvSpPr>
          <p:nvPr>
            <p:ph type="title"/>
          </p:nvPr>
        </p:nvSpPr>
        <p:spPr/>
        <p:txBody>
          <a:bodyPr>
            <a:normAutofit fontScale="90000"/>
          </a:bodyPr>
          <a:lstStyle/>
          <a:p>
            <a:r>
              <a:rPr lang="fr-FR" dirty="0"/>
              <a:t>Le projet en synthèse</a:t>
            </a:r>
          </a:p>
        </p:txBody>
      </p:sp>
      <p:sp>
        <p:nvSpPr>
          <p:cNvPr id="5" name="Espace réservé du contenu 4">
            <a:extLst>
              <a:ext uri="{FF2B5EF4-FFF2-40B4-BE49-F238E27FC236}">
                <a16:creationId xmlns:a16="http://schemas.microsoft.com/office/drawing/2014/main" id="{41A7D3F7-7AC0-9ED1-CC33-9CF501257FE4}"/>
              </a:ext>
            </a:extLst>
          </p:cNvPr>
          <p:cNvSpPr>
            <a:spLocks noGrp="1"/>
          </p:cNvSpPr>
          <p:nvPr>
            <p:ph sz="half" idx="1"/>
          </p:nvPr>
        </p:nvSpPr>
        <p:spPr/>
        <p:txBody>
          <a:bodyPr>
            <a:normAutofit fontScale="70000" lnSpcReduction="20000"/>
          </a:bodyPr>
          <a:lstStyle/>
          <a:p>
            <a:pPr marL="0" indent="0">
              <a:buNone/>
            </a:pPr>
            <a:r>
              <a:rPr lang="fr-FR" sz="3400" b="1" dirty="0">
                <a:latin typeface="Calibri Light" panose="020F0302020204030204" pitchFamily="34" charset="0"/>
                <a:cs typeface="Calibri Light" panose="020F0302020204030204" pitchFamily="34" charset="0"/>
              </a:rPr>
              <a:t>La problématique : on ne sait plus par quel bout prendre le problème</a:t>
            </a:r>
          </a:p>
          <a:p>
            <a:r>
              <a:rPr lang="fr-FR" b="1" dirty="0">
                <a:latin typeface="Calibri Light" panose="020F0302020204030204" pitchFamily="34" charset="0"/>
                <a:cs typeface="Calibri Light" panose="020F0302020204030204" pitchFamily="34" charset="0"/>
              </a:rPr>
              <a:t>Une multitude de référentiels</a:t>
            </a:r>
            <a:r>
              <a:rPr lang="fr-FR" dirty="0">
                <a:latin typeface="Calibri Light" panose="020F0302020204030204" pitchFamily="34" charset="0"/>
                <a:cs typeface="Calibri Light" panose="020F0302020204030204" pitchFamily="34" charset="0"/>
              </a:rPr>
              <a:t> et travaux en cours, chacun incomplet, tous incohérents !</a:t>
            </a:r>
          </a:p>
          <a:p>
            <a:r>
              <a:rPr lang="fr-FR" b="1" dirty="0">
                <a:latin typeface="Calibri Light" panose="020F0302020204030204" pitchFamily="34" charset="0"/>
                <a:cs typeface="Calibri Light" panose="020F0302020204030204" pitchFamily="34" charset="0"/>
              </a:rPr>
              <a:t>Les institutions ont des domaines de compétences limités</a:t>
            </a:r>
          </a:p>
          <a:p>
            <a:r>
              <a:rPr lang="fr-FR" b="1" dirty="0">
                <a:latin typeface="Calibri Light" panose="020F0302020204030204" pitchFamily="34" charset="0"/>
                <a:cs typeface="Calibri Light" panose="020F0302020204030204" pitchFamily="34" charset="0"/>
              </a:rPr>
              <a:t>Les organisations ne segmentent pas</a:t>
            </a:r>
            <a:r>
              <a:rPr lang="fr-FR" dirty="0">
                <a:latin typeface="Calibri Light" panose="020F0302020204030204" pitchFamily="34" charset="0"/>
                <a:cs typeface="Calibri Light" panose="020F0302020204030204" pitchFamily="34" charset="0"/>
              </a:rPr>
              <a:t> : elles doivent tout appliquer !</a:t>
            </a:r>
          </a:p>
          <a:p>
            <a:r>
              <a:rPr lang="fr-FR" b="1" dirty="0">
                <a:latin typeface="Calibri Light" panose="020F0302020204030204" pitchFamily="34" charset="0"/>
                <a:cs typeface="Calibri Light" panose="020F0302020204030204" pitchFamily="34" charset="0"/>
              </a:rPr>
              <a:t>Un Règlement IA général en théorie, des projets de normes inapplicables en pratique</a:t>
            </a:r>
          </a:p>
          <a:p>
            <a:pPr lvl="1"/>
            <a:r>
              <a:rPr lang="fr-FR" dirty="0">
                <a:latin typeface="Calibri Light" panose="020F0302020204030204" pitchFamily="34" charset="0"/>
                <a:cs typeface="Calibri Light" panose="020F0302020204030204" pitchFamily="34" charset="0"/>
              </a:rPr>
              <a:t>Lobby rejetant avec force tous les travaux d’harmonisation réalisés depuis des dizaines d’années et ayant fait l’objet de consensus internationaux de tous les domaines au profit d’une approche américaine de sureté de dispositifs médicaux</a:t>
            </a:r>
          </a:p>
        </p:txBody>
      </p:sp>
      <p:sp>
        <p:nvSpPr>
          <p:cNvPr id="7" name="Espace réservé du contenu 6">
            <a:extLst>
              <a:ext uri="{FF2B5EF4-FFF2-40B4-BE49-F238E27FC236}">
                <a16:creationId xmlns:a16="http://schemas.microsoft.com/office/drawing/2014/main" id="{8B759121-E16C-4EF8-F7C8-A1BC24C55BA5}"/>
              </a:ext>
            </a:extLst>
          </p:cNvPr>
          <p:cNvSpPr>
            <a:spLocks noGrp="1"/>
          </p:cNvSpPr>
          <p:nvPr>
            <p:ph sz="half" idx="2"/>
          </p:nvPr>
        </p:nvSpPr>
        <p:spPr/>
        <p:txBody>
          <a:bodyPr>
            <a:normAutofit fontScale="77500" lnSpcReduction="20000"/>
          </a:bodyPr>
          <a:lstStyle/>
          <a:p>
            <a:pPr marL="0" indent="0">
              <a:buNone/>
            </a:pPr>
            <a:r>
              <a:rPr lang="fr-FR" sz="3100" b="1" dirty="0">
                <a:latin typeface="Calibri Light" panose="020F0302020204030204" pitchFamily="34" charset="0"/>
                <a:cs typeface="Calibri Light" panose="020F0302020204030204" pitchFamily="34" charset="0"/>
              </a:rPr>
              <a:t>L’objectif : expliquer par quel bout prendre le problème !</a:t>
            </a:r>
          </a:p>
          <a:p>
            <a:r>
              <a:rPr lang="fr-FR" b="1" dirty="0">
                <a:latin typeface="Calibri Light" panose="020F0302020204030204" pitchFamily="34" charset="0"/>
                <a:cs typeface="Calibri Light" panose="020F0302020204030204" pitchFamily="34" charset="0"/>
              </a:rPr>
              <a:t>Une méthode de gestion des risques</a:t>
            </a:r>
            <a:r>
              <a:rPr lang="fr-FR" dirty="0">
                <a:latin typeface="Calibri Light" panose="020F0302020204030204" pitchFamily="34" charset="0"/>
                <a:cs typeface="Calibri Light" panose="020F0302020204030204" pitchFamily="34" charset="0"/>
              </a:rPr>
              <a:t> de produits ou services qui reposent sur l’IA</a:t>
            </a:r>
          </a:p>
          <a:p>
            <a:r>
              <a:rPr lang="fr-FR" b="1" dirty="0">
                <a:latin typeface="Calibri Light" panose="020F0302020204030204" pitchFamily="34" charset="0"/>
                <a:cs typeface="Calibri Light" panose="020F0302020204030204" pitchFamily="34" charset="0"/>
              </a:rPr>
              <a:t>Simple</a:t>
            </a:r>
            <a:r>
              <a:rPr lang="fr-FR" dirty="0">
                <a:latin typeface="Calibri Light" panose="020F0302020204030204" pitchFamily="34" charset="0"/>
                <a:cs typeface="Calibri Light" panose="020F0302020204030204" pitchFamily="34" charset="0"/>
              </a:rPr>
              <a:t> !</a:t>
            </a:r>
          </a:p>
          <a:p>
            <a:r>
              <a:rPr lang="fr-FR" dirty="0">
                <a:latin typeface="Calibri Light" panose="020F0302020204030204" pitchFamily="34" charset="0"/>
                <a:cs typeface="Calibri Light" panose="020F0302020204030204" pitchFamily="34" charset="0"/>
              </a:rPr>
              <a:t>Véritablement </a:t>
            </a:r>
            <a:r>
              <a:rPr lang="fr-FR" b="1" dirty="0">
                <a:latin typeface="Calibri Light" panose="020F0302020204030204" pitchFamily="34" charset="0"/>
                <a:cs typeface="Calibri Light" panose="020F0302020204030204" pitchFamily="34" charset="0"/>
              </a:rPr>
              <a:t>globale</a:t>
            </a:r>
            <a:r>
              <a:rPr lang="fr-FR" dirty="0">
                <a:latin typeface="Calibri Light" panose="020F0302020204030204" pitchFamily="34" charset="0"/>
                <a:cs typeface="Calibri Light" panose="020F0302020204030204" pitchFamily="34" charset="0"/>
              </a:rPr>
              <a:t> (sécurité de l’information, protection de la vie privée, protection de l’environnement, etc.)</a:t>
            </a:r>
          </a:p>
          <a:p>
            <a:r>
              <a:rPr lang="fr-FR" b="1" dirty="0">
                <a:latin typeface="Calibri Light" panose="020F0302020204030204" pitchFamily="34" charset="0"/>
                <a:cs typeface="Calibri Light" panose="020F0302020204030204" pitchFamily="34" charset="0"/>
              </a:rPr>
              <a:t>Basée sur les risques</a:t>
            </a:r>
          </a:p>
          <a:p>
            <a:r>
              <a:rPr lang="fr-FR" b="1" dirty="0">
                <a:latin typeface="Calibri Light" panose="020F0302020204030204" pitchFamily="34" charset="0"/>
                <a:cs typeface="Calibri Light" panose="020F0302020204030204" pitchFamily="34" charset="0"/>
              </a:rPr>
              <a:t>Harmonisée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cohérente</a:t>
            </a:r>
          </a:p>
          <a:p>
            <a:r>
              <a:rPr lang="fr-FR" b="1" dirty="0">
                <a:latin typeface="Calibri Light" panose="020F0302020204030204" pitchFamily="34" charset="0"/>
                <a:cs typeface="Calibri Light" panose="020F0302020204030204" pitchFamily="34" charset="0"/>
              </a:rPr>
              <a:t>Exploitant les référentiels existants</a:t>
            </a:r>
            <a:r>
              <a:rPr lang="fr-FR" dirty="0">
                <a:latin typeface="Calibri Light" panose="020F0302020204030204" pitchFamily="34" charset="0"/>
                <a:cs typeface="Calibri Light" panose="020F0302020204030204" pitchFamily="34" charset="0"/>
              </a:rPr>
              <a:t> (ne réinventant pas !)</a:t>
            </a:r>
          </a:p>
          <a:p>
            <a:r>
              <a:rPr lang="fr-FR" b="1" dirty="0">
                <a:latin typeface="Calibri Light" panose="020F0302020204030204" pitchFamily="34" charset="0"/>
                <a:cs typeface="Calibri Light" panose="020F0302020204030204" pitchFamily="34" charset="0"/>
              </a:rPr>
              <a:t>Flexible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intégrable</a:t>
            </a:r>
            <a:r>
              <a:rPr lang="fr-FR" dirty="0">
                <a:latin typeface="Calibri Light" panose="020F0302020204030204" pitchFamily="34" charset="0"/>
                <a:cs typeface="Calibri Light" panose="020F0302020204030204" pitchFamily="34" charset="0"/>
              </a:rPr>
              <a:t> aux outils et procédures existants</a:t>
            </a:r>
          </a:p>
        </p:txBody>
      </p:sp>
      <p:sp>
        <p:nvSpPr>
          <p:cNvPr id="8" name="Espace réservé du pied de page 5">
            <a:extLst>
              <a:ext uri="{FF2B5EF4-FFF2-40B4-BE49-F238E27FC236}">
                <a16:creationId xmlns:a16="http://schemas.microsoft.com/office/drawing/2014/main" id="{F4CA9340-459D-A005-B0AC-F61DC32D201A}"/>
              </a:ext>
            </a:extLst>
          </p:cNvPr>
          <p:cNvSpPr>
            <a:spLocks noGrp="1"/>
          </p:cNvSpPr>
          <p:nvPr>
            <p:ph type="ftr" sz="quarter" idx="11"/>
          </p:nvPr>
        </p:nvSpPr>
        <p:spPr>
          <a:xfrm>
            <a:off x="5461607" y="6356350"/>
            <a:ext cx="5176382" cy="365125"/>
          </a:xfrm>
        </p:spPr>
        <p:txBody>
          <a:bodyPr/>
          <a:lstStyle/>
          <a:p>
            <a:pPr algn="ctr"/>
            <a:r>
              <a:rPr lang="fr-FR"/>
              <a:t>IA - Vers une approche globale de gestion des risques</a:t>
            </a:r>
            <a:endParaRPr lang="fr-FR" dirty="0"/>
          </a:p>
        </p:txBody>
      </p:sp>
      <p:sp>
        <p:nvSpPr>
          <p:cNvPr id="9" name="Espace réservé du numéro de diapositive 6">
            <a:extLst>
              <a:ext uri="{FF2B5EF4-FFF2-40B4-BE49-F238E27FC236}">
                <a16:creationId xmlns:a16="http://schemas.microsoft.com/office/drawing/2014/main" id="{BB8257E5-40D2-9CA2-DA4C-415970D68896}"/>
              </a:ext>
            </a:extLst>
          </p:cNvPr>
          <p:cNvSpPr>
            <a:spLocks noGrp="1"/>
          </p:cNvSpPr>
          <p:nvPr>
            <p:ph type="sldNum" sz="quarter" idx="12"/>
          </p:nvPr>
        </p:nvSpPr>
        <p:spPr>
          <a:xfrm>
            <a:off x="10797308" y="6356350"/>
            <a:ext cx="556491" cy="365125"/>
          </a:xfrm>
        </p:spPr>
        <p:txBody>
          <a:bodyPr/>
          <a:lstStyle/>
          <a:p>
            <a:pPr rtl="0"/>
            <a:fld id="{294A09A9-5501-47C1-A89A-A340965A2BE2}" type="slidenum">
              <a:rPr lang="fr-FR" noProof="0" smtClean="0"/>
              <a:t>2</a:t>
            </a:fld>
            <a:endParaRPr lang="fr-FR" noProof="0"/>
          </a:p>
        </p:txBody>
      </p:sp>
      <p:sp>
        <p:nvSpPr>
          <p:cNvPr id="10" name="Espace réservé de la date 4">
            <a:extLst>
              <a:ext uri="{FF2B5EF4-FFF2-40B4-BE49-F238E27FC236}">
                <a16:creationId xmlns:a16="http://schemas.microsoft.com/office/drawing/2014/main" id="{3E3F4241-F4D5-43AC-691B-E1167ACC840B}"/>
              </a:ext>
            </a:extLst>
          </p:cNvPr>
          <p:cNvSpPr>
            <a:spLocks noGrp="1"/>
          </p:cNvSpPr>
          <p:nvPr>
            <p:ph type="dt" sz="half" idx="10"/>
          </p:nvPr>
        </p:nvSpPr>
        <p:spPr>
          <a:xfrm>
            <a:off x="838200" y="6356350"/>
            <a:ext cx="936000" cy="365125"/>
          </a:xfrm>
        </p:spPr>
        <p:txBody>
          <a:bodyPr/>
          <a:lstStyle/>
          <a:p>
            <a:pPr rtl="0"/>
            <a:r>
              <a:rPr lang="fr-FR" noProof="0"/>
              <a:t>28/06/2025</a:t>
            </a:r>
            <a:endParaRPr lang="fr-FR" noProof="0" dirty="0"/>
          </a:p>
        </p:txBody>
      </p:sp>
    </p:spTree>
    <p:extLst>
      <p:ext uri="{BB962C8B-B14F-4D97-AF65-F5344CB8AC3E}">
        <p14:creationId xmlns:p14="http://schemas.microsoft.com/office/powerpoint/2010/main" val="227951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5340DC4-AD56-E9E3-07DF-8D95574C00C2}"/>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La logique générale</a:t>
            </a:r>
            <a:endParaRPr lang="fr-FR" sz="2800" dirty="0">
              <a:latin typeface="Calibri Light" panose="020F0302020204030204" pitchFamily="34" charset="0"/>
              <a:cs typeface="Calibri Light" panose="020F0302020204030204" pitchFamily="34" charset="0"/>
            </a:endParaRPr>
          </a:p>
        </p:txBody>
      </p:sp>
      <p:graphicFrame>
        <p:nvGraphicFramePr>
          <p:cNvPr id="7" name="Espace réservé du contenu 6">
            <a:extLst>
              <a:ext uri="{FF2B5EF4-FFF2-40B4-BE49-F238E27FC236}">
                <a16:creationId xmlns:a16="http://schemas.microsoft.com/office/drawing/2014/main" id="{97883492-F06A-6A32-7185-B069570C1946}"/>
              </a:ext>
            </a:extLst>
          </p:cNvPr>
          <p:cNvGraphicFramePr>
            <a:graphicFrameLocks noGrp="1"/>
          </p:cNvGraphicFramePr>
          <p:nvPr>
            <p:ph idx="1"/>
            <p:extLst>
              <p:ext uri="{D42A27DB-BD31-4B8C-83A1-F6EECF244321}">
                <p14:modId xmlns:p14="http://schemas.microsoft.com/office/powerpoint/2010/main" val="15486382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pied de page 2">
            <a:extLst>
              <a:ext uri="{FF2B5EF4-FFF2-40B4-BE49-F238E27FC236}">
                <a16:creationId xmlns:a16="http://schemas.microsoft.com/office/drawing/2014/main" id="{1E5582D0-3443-EAF4-64C4-41BE2897E194}"/>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55CAD37-A446-9A57-2883-84C4F8C60CCC}"/>
              </a:ext>
            </a:extLst>
          </p:cNvPr>
          <p:cNvSpPr>
            <a:spLocks noGrp="1"/>
          </p:cNvSpPr>
          <p:nvPr>
            <p:ph type="sldNum" sz="quarter" idx="12"/>
          </p:nvPr>
        </p:nvSpPr>
        <p:spPr/>
        <p:txBody>
          <a:bodyPr/>
          <a:lstStyle/>
          <a:p>
            <a:fld id="{2AB7902B-FF97-4A88-A08E-82393A7FCB0A}" type="slidenum">
              <a:rPr lang="fr-FR" smtClean="0"/>
              <a:t>3</a:t>
            </a:fld>
            <a:endParaRPr lang="fr-FR"/>
          </a:p>
        </p:txBody>
      </p:sp>
      <p:sp>
        <p:nvSpPr>
          <p:cNvPr id="2" name="Espace réservé de la date 1">
            <a:extLst>
              <a:ext uri="{FF2B5EF4-FFF2-40B4-BE49-F238E27FC236}">
                <a16:creationId xmlns:a16="http://schemas.microsoft.com/office/drawing/2014/main" id="{53343288-BFB6-5DBE-3571-7CE28FF59FA8}"/>
              </a:ext>
            </a:extLst>
          </p:cNvPr>
          <p:cNvSpPr>
            <a:spLocks noGrp="1"/>
          </p:cNvSpPr>
          <p:nvPr>
            <p:ph type="dt" sz="half" idx="10"/>
          </p:nvPr>
        </p:nvSpPr>
        <p:spPr/>
        <p:txBody>
          <a:bodyPr/>
          <a:lstStyle/>
          <a:p>
            <a:r>
              <a:rPr lang="fr-FR"/>
              <a:t>28/06/2025</a:t>
            </a:r>
          </a:p>
        </p:txBody>
      </p:sp>
      <p:sp>
        <p:nvSpPr>
          <p:cNvPr id="6" name="Espace réservé du texte 5">
            <a:extLst>
              <a:ext uri="{FF2B5EF4-FFF2-40B4-BE49-F238E27FC236}">
                <a16:creationId xmlns:a16="http://schemas.microsoft.com/office/drawing/2014/main" id="{06C75171-7382-379D-E190-58B4F9E2CD52}"/>
              </a:ext>
            </a:extLst>
          </p:cNvPr>
          <p:cNvSpPr>
            <a:spLocks noGrp="1"/>
          </p:cNvSpPr>
          <p:nvPr>
            <p:ph type="body" sz="quarter" idx="13"/>
          </p:nvPr>
        </p:nvSpPr>
        <p:spPr/>
        <p:txBody>
          <a:bodyPr/>
          <a:lstStyle/>
          <a:p>
            <a:r>
              <a:rPr lang="fr-FR" dirty="0"/>
              <a:t>Une approche simple, globale, proportionnée aux risques, et flexible</a:t>
            </a:r>
          </a:p>
        </p:txBody>
      </p:sp>
    </p:spTree>
    <p:extLst>
      <p:ext uri="{BB962C8B-B14F-4D97-AF65-F5344CB8AC3E}">
        <p14:creationId xmlns:p14="http://schemas.microsoft.com/office/powerpoint/2010/main" val="3984237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B65EA14E-E3F8-93DB-5C7E-B1B22956E3EA}"/>
              </a:ext>
            </a:extLst>
          </p:cNvPr>
          <p:cNvGraphicFramePr/>
          <p:nvPr/>
        </p:nvGraphicFramePr>
        <p:xfrm>
          <a:off x="1612446" y="1649913"/>
          <a:ext cx="8967105" cy="2208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au 6">
            <a:extLst>
              <a:ext uri="{FF2B5EF4-FFF2-40B4-BE49-F238E27FC236}">
                <a16:creationId xmlns:a16="http://schemas.microsoft.com/office/drawing/2014/main" id="{E53E8310-49F2-69F8-B819-40507409AC1E}"/>
              </a:ext>
            </a:extLst>
          </p:cNvPr>
          <p:cNvGraphicFramePr>
            <a:graphicFrameLocks noGrp="1"/>
          </p:cNvGraphicFramePr>
          <p:nvPr>
            <p:extLst>
              <p:ext uri="{D42A27DB-BD31-4B8C-83A1-F6EECF244321}">
                <p14:modId xmlns:p14="http://schemas.microsoft.com/office/powerpoint/2010/main" val="4051040095"/>
              </p:ext>
            </p:extLst>
          </p:nvPr>
        </p:nvGraphicFramePr>
        <p:xfrm>
          <a:off x="1181100" y="3977736"/>
          <a:ext cx="9829799" cy="2306320"/>
        </p:xfrm>
        <a:graphic>
          <a:graphicData uri="http://schemas.openxmlformats.org/drawingml/2006/table">
            <a:tbl>
              <a:tblPr firstRow="1" bandRow="1">
                <a:tableStyleId>{5940675A-B579-460E-94D1-54222C63F5DA}</a:tableStyleId>
              </a:tblPr>
              <a:tblGrid>
                <a:gridCol w="1786646">
                  <a:extLst>
                    <a:ext uri="{9D8B030D-6E8A-4147-A177-3AD203B41FA5}">
                      <a16:colId xmlns:a16="http://schemas.microsoft.com/office/drawing/2014/main" val="2890636679"/>
                    </a:ext>
                  </a:extLst>
                </a:gridCol>
                <a:gridCol w="1251367">
                  <a:extLst>
                    <a:ext uri="{9D8B030D-6E8A-4147-A177-3AD203B41FA5}">
                      <a16:colId xmlns:a16="http://schemas.microsoft.com/office/drawing/2014/main" val="4218931468"/>
                    </a:ext>
                  </a:extLst>
                </a:gridCol>
                <a:gridCol w="1590583">
                  <a:extLst>
                    <a:ext uri="{9D8B030D-6E8A-4147-A177-3AD203B41FA5}">
                      <a16:colId xmlns:a16="http://schemas.microsoft.com/office/drawing/2014/main" val="3909662330"/>
                    </a:ext>
                  </a:extLst>
                </a:gridCol>
                <a:gridCol w="1956417">
                  <a:extLst>
                    <a:ext uri="{9D8B030D-6E8A-4147-A177-3AD203B41FA5}">
                      <a16:colId xmlns:a16="http://schemas.microsoft.com/office/drawing/2014/main" val="148153065"/>
                    </a:ext>
                  </a:extLst>
                </a:gridCol>
                <a:gridCol w="1622393">
                  <a:extLst>
                    <a:ext uri="{9D8B030D-6E8A-4147-A177-3AD203B41FA5}">
                      <a16:colId xmlns:a16="http://schemas.microsoft.com/office/drawing/2014/main" val="3783815356"/>
                    </a:ext>
                  </a:extLst>
                </a:gridCol>
                <a:gridCol w="1622393">
                  <a:extLst>
                    <a:ext uri="{9D8B030D-6E8A-4147-A177-3AD203B41FA5}">
                      <a16:colId xmlns:a16="http://schemas.microsoft.com/office/drawing/2014/main" val="1327718976"/>
                    </a:ext>
                  </a:extLst>
                </a:gridCol>
              </a:tblGrid>
              <a:tr h="370840">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Gravité</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Etc.</a:t>
                      </a:r>
                    </a:p>
                  </a:txBody>
                  <a:tcPr anchor="ctr"/>
                </a:tc>
                <a:extLst>
                  <a:ext uri="{0D108BD9-81ED-4DB2-BD59-A6C34878D82A}">
                    <a16:rowId xmlns:a16="http://schemas.microsoft.com/office/drawing/2014/main" val="2677534578"/>
                  </a:ext>
                </a:extLst>
              </a:tr>
              <a:tr h="370840">
                <a:tc>
                  <a:txBody>
                    <a:bodyPr/>
                    <a:lstStyle/>
                    <a:p>
                      <a:pPr marL="0" indent="0">
                        <a:buNone/>
                      </a:pPr>
                      <a:r>
                        <a:rPr lang="fr-FR" sz="1600" dirty="0">
                          <a:latin typeface="Calibri Light" panose="020F0302020204030204" pitchFamily="34" charset="0"/>
                          <a:ea typeface="Calibri Light" panose="020F0302020204030204" pitchFamily="34" charset="0"/>
                          <a:cs typeface="Calibri Light" panose="020F0302020204030204" pitchFamily="34" charset="0"/>
                        </a:rPr>
                        <a:t>1. Minimale</a:t>
                      </a:r>
                    </a:p>
                  </a:txBody>
                  <a:tcPr anchor="ctr">
                    <a:solidFill>
                      <a:srgbClr val="CCFFCC"/>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1226985081"/>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2. Faible</a:t>
                      </a:r>
                    </a:p>
                  </a:txBody>
                  <a:tcPr anchor="ctr">
                    <a:solidFill>
                      <a:srgbClr val="FFFFCC"/>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493043826"/>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3. Élevée</a:t>
                      </a:r>
                    </a:p>
                  </a:txBody>
                  <a:tcPr anchor="ctr">
                    <a:solidFill>
                      <a:srgbClr val="FFC000"/>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1061821783"/>
                  </a:ext>
                </a:extLst>
              </a:tr>
              <a:tr h="370840">
                <a:tc>
                  <a:txBody>
                    <a:bodyPr/>
                    <a:lstStyle/>
                    <a:p>
                      <a:r>
                        <a:rPr lang="fr-FR" sz="1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4. Maximale</a:t>
                      </a:r>
                    </a:p>
                  </a:txBody>
                  <a:tcPr anchor="ctr">
                    <a:solidFill>
                      <a:srgbClr val="FF0000"/>
                    </a:solidFill>
                  </a:tcP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2765229760"/>
                  </a:ext>
                </a:extLst>
              </a:tr>
            </a:tbl>
          </a:graphicData>
        </a:graphic>
      </p:graphicFrame>
      <p:sp>
        <p:nvSpPr>
          <p:cNvPr id="8" name="ZoneTexte 7">
            <a:extLst>
              <a:ext uri="{FF2B5EF4-FFF2-40B4-BE49-F238E27FC236}">
                <a16:creationId xmlns:a16="http://schemas.microsoft.com/office/drawing/2014/main" id="{ACE2043F-3223-3D30-77E9-BB9A3F8D548D}"/>
              </a:ext>
            </a:extLst>
          </p:cNvPr>
          <p:cNvSpPr txBox="1"/>
          <p:nvPr/>
        </p:nvSpPr>
        <p:spPr>
          <a:xfrm>
            <a:off x="3690260" y="3408328"/>
            <a:ext cx="4736040" cy="338554"/>
          </a:xfrm>
          <a:prstGeom prst="rect">
            <a:avLst/>
          </a:prstGeom>
          <a:noFill/>
        </p:spPr>
        <p:txBody>
          <a:bodyPr wrap="none" rtlCol="0">
            <a:spAutoFit/>
          </a:bodyPr>
          <a:lstStyle/>
          <a:p>
            <a:pPr lvl="0"/>
            <a:r>
              <a:rPr lang="fr-FR" sz="1600" dirty="0">
                <a:latin typeface="Calibri Light" panose="020F0302020204030204" pitchFamily="34" charset="0"/>
                <a:ea typeface="Calibri Light" panose="020F0302020204030204" pitchFamily="34" charset="0"/>
                <a:cs typeface="Calibri Light" panose="020F0302020204030204" pitchFamily="34" charset="0"/>
              </a:rPr>
              <a:t>Qualification </a:t>
            </a:r>
            <a:r>
              <a:rPr lang="fr-FR" sz="1600" i="1" dirty="0">
                <a:latin typeface="Calibri Light" panose="020F0302020204030204" pitchFamily="34" charset="0"/>
                <a:ea typeface="Calibri Light" panose="020F0302020204030204" pitchFamily="34" charset="0"/>
                <a:cs typeface="Calibri Light" panose="020F0302020204030204" pitchFamily="34" charset="0"/>
              </a:rPr>
              <a:t>a priori</a:t>
            </a:r>
            <a:r>
              <a:rPr lang="fr-FR" sz="1600" dirty="0">
                <a:latin typeface="Calibri Light" panose="020F0302020204030204" pitchFamily="34" charset="0"/>
                <a:ea typeface="Calibri Light" panose="020F0302020204030204" pitchFamily="34" charset="0"/>
                <a:cs typeface="Calibri Light" panose="020F0302020204030204" pitchFamily="34" charset="0"/>
              </a:rPr>
              <a:t> = Max des différents points de vue</a:t>
            </a:r>
          </a:p>
        </p:txBody>
      </p:sp>
      <p:sp>
        <p:nvSpPr>
          <p:cNvPr id="9" name="Titre 8">
            <a:extLst>
              <a:ext uri="{FF2B5EF4-FFF2-40B4-BE49-F238E27FC236}">
                <a16:creationId xmlns:a16="http://schemas.microsoft.com/office/drawing/2014/main" id="{CFBF7575-F729-26EA-A987-B6E6F149CF8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1 : qualification </a:t>
            </a:r>
            <a:r>
              <a:rPr lang="fr-FR" i="1" dirty="0">
                <a:latin typeface="Calibri Light" panose="020F0302020204030204" pitchFamily="34" charset="0"/>
                <a:cs typeface="Calibri Light" panose="020F0302020204030204" pitchFamily="34" charset="0"/>
              </a:rPr>
              <a:t>a priori</a:t>
            </a:r>
          </a:p>
        </p:txBody>
      </p:sp>
      <p:sp>
        <p:nvSpPr>
          <p:cNvPr id="2" name="Espace réservé de la date 1">
            <a:extLst>
              <a:ext uri="{FF2B5EF4-FFF2-40B4-BE49-F238E27FC236}">
                <a16:creationId xmlns:a16="http://schemas.microsoft.com/office/drawing/2014/main" id="{CED9DF73-2F93-60D4-6603-94362319E3FB}"/>
              </a:ext>
            </a:extLst>
          </p:cNvPr>
          <p:cNvSpPr>
            <a:spLocks noGrp="1"/>
          </p:cNvSpPr>
          <p:nvPr>
            <p:ph type="dt" sz="half" idx="10"/>
          </p:nvPr>
        </p:nvSpPr>
        <p:spPr/>
        <p:txBody>
          <a:bodyPr/>
          <a:lstStyle/>
          <a:p>
            <a:r>
              <a:rPr lang="fr-FR"/>
              <a:t>28/06/2025</a:t>
            </a:r>
          </a:p>
        </p:txBody>
      </p:sp>
      <p:sp>
        <p:nvSpPr>
          <p:cNvPr id="3" name="Espace réservé du pied de page 2">
            <a:extLst>
              <a:ext uri="{FF2B5EF4-FFF2-40B4-BE49-F238E27FC236}">
                <a16:creationId xmlns:a16="http://schemas.microsoft.com/office/drawing/2014/main" id="{5B39DF56-5453-51AC-39E5-EAD8C74CC696}"/>
              </a:ext>
            </a:extLst>
          </p:cNvPr>
          <p:cNvSpPr>
            <a:spLocks noGrp="1"/>
          </p:cNvSpPr>
          <p:nvPr>
            <p:ph type="ftr" sz="quarter" idx="11"/>
          </p:nvPr>
        </p:nvSpPr>
        <p:spPr/>
        <p:txBody>
          <a:bodyPr/>
          <a:lstStyle/>
          <a:p>
            <a:r>
              <a:rPr lang="fr-FR"/>
              <a:t>IA - Vers une approche globale de gestion des risques</a:t>
            </a:r>
          </a:p>
        </p:txBody>
      </p:sp>
      <p:sp>
        <p:nvSpPr>
          <p:cNvPr id="4" name="Espace réservé du numéro de diapositive 3">
            <a:extLst>
              <a:ext uri="{FF2B5EF4-FFF2-40B4-BE49-F238E27FC236}">
                <a16:creationId xmlns:a16="http://schemas.microsoft.com/office/drawing/2014/main" id="{BC44CE77-BFC3-2386-C1E5-6586E2413FCC}"/>
              </a:ext>
            </a:extLst>
          </p:cNvPr>
          <p:cNvSpPr>
            <a:spLocks noGrp="1"/>
          </p:cNvSpPr>
          <p:nvPr>
            <p:ph type="sldNum" sz="quarter" idx="12"/>
          </p:nvPr>
        </p:nvSpPr>
        <p:spPr/>
        <p:txBody>
          <a:bodyPr/>
          <a:lstStyle/>
          <a:p>
            <a:fld id="{2AB7902B-FF97-4A88-A08E-82393A7FCB0A}" type="slidenum">
              <a:rPr lang="fr-FR" smtClean="0"/>
              <a:t>4</a:t>
            </a:fld>
            <a:endParaRPr lang="fr-FR"/>
          </a:p>
        </p:txBody>
      </p:sp>
      <p:sp>
        <p:nvSpPr>
          <p:cNvPr id="6" name="Espace réservé du texte 5">
            <a:extLst>
              <a:ext uri="{FF2B5EF4-FFF2-40B4-BE49-F238E27FC236}">
                <a16:creationId xmlns:a16="http://schemas.microsoft.com/office/drawing/2014/main" id="{505DFB05-6FE2-C500-6F43-E2B6A2D2A278}"/>
              </a:ext>
            </a:extLst>
          </p:cNvPr>
          <p:cNvSpPr>
            <a:spLocks noGrp="1"/>
          </p:cNvSpPr>
          <p:nvPr>
            <p:ph type="body" sz="quarter" idx="13"/>
          </p:nvPr>
        </p:nvSpPr>
        <p:spPr/>
        <p:txBody>
          <a:bodyPr/>
          <a:lstStyle/>
          <a:p>
            <a:r>
              <a:rPr lang="fr-FR" dirty="0"/>
              <a:t>Une échelle pour déterminer la profondeur d’analyse</a:t>
            </a:r>
          </a:p>
        </p:txBody>
      </p:sp>
    </p:spTree>
    <p:extLst>
      <p:ext uri="{BB962C8B-B14F-4D97-AF65-F5344CB8AC3E}">
        <p14:creationId xmlns:p14="http://schemas.microsoft.com/office/powerpoint/2010/main" val="1882046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D3664-F6E4-ACDE-2E91-1CB728400510}"/>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2 : approche par conformité</a:t>
            </a:r>
          </a:p>
        </p:txBody>
      </p:sp>
      <p:sp>
        <p:nvSpPr>
          <p:cNvPr id="9" name="Espace réservé du contenu 8">
            <a:extLst>
              <a:ext uri="{FF2B5EF4-FFF2-40B4-BE49-F238E27FC236}">
                <a16:creationId xmlns:a16="http://schemas.microsoft.com/office/drawing/2014/main" id="{8645156B-C2FB-0B5E-C30B-368097CB06F2}"/>
              </a:ext>
            </a:extLst>
          </p:cNvPr>
          <p:cNvSpPr>
            <a:spLocks noGrp="1"/>
          </p:cNvSpPr>
          <p:nvPr>
            <p:ph sz="half" idx="1"/>
          </p:nvPr>
        </p:nvSpPr>
        <p:spPr/>
        <p:txBody>
          <a:bodyPr>
            <a:normAutofit fontScale="85000" lnSpcReduction="20000"/>
          </a:bodyPr>
          <a:lstStyle/>
          <a:p>
            <a:r>
              <a:rPr lang="fr-FR" dirty="0">
                <a:latin typeface="Calibri Light" panose="020F0302020204030204" pitchFamily="34" charset="0"/>
                <a:cs typeface="Calibri Light" panose="020F0302020204030204" pitchFamily="34" charset="0"/>
              </a:rPr>
              <a:t>Problème : aucune harmonisation</a:t>
            </a:r>
          </a:p>
          <a:p>
            <a:pPr lvl="1"/>
            <a:r>
              <a:rPr lang="fr-FR" dirty="0">
                <a:latin typeface="Calibri Light" panose="020F0302020204030204" pitchFamily="34" charset="0"/>
                <a:cs typeface="Calibri Light" panose="020F0302020204030204" pitchFamily="34" charset="0"/>
              </a:rPr>
              <a:t>Les référentiels se ressemblent…</a:t>
            </a:r>
          </a:p>
          <a:p>
            <a:pPr lvl="1"/>
            <a:r>
              <a:rPr lang="fr-FR" dirty="0">
                <a:latin typeface="Calibri Light" panose="020F0302020204030204" pitchFamily="34" charset="0"/>
                <a:cs typeface="Calibri Light" panose="020F0302020204030204" pitchFamily="34" charset="0"/>
              </a:rPr>
              <a:t>Ils emploient tous un classement légèrement différent</a:t>
            </a:r>
          </a:p>
          <a:p>
            <a:pPr lvl="1"/>
            <a:r>
              <a:rPr lang="fr-FR" dirty="0">
                <a:latin typeface="Calibri Light" panose="020F0302020204030204" pitchFamily="34" charset="0"/>
                <a:cs typeface="Calibri Light" panose="020F0302020204030204" pitchFamily="34" charset="0"/>
              </a:rPr>
              <a:t>Les bonnes pratiques sont redondantes et incohérentes</a:t>
            </a:r>
          </a:p>
          <a:p>
            <a:r>
              <a:rPr lang="fr-FR" dirty="0">
                <a:latin typeface="Calibri Light" panose="020F0302020204030204" pitchFamily="34" charset="0"/>
                <a:cs typeface="Calibri Light" panose="020F0302020204030204" pitchFamily="34" charset="0"/>
              </a:rPr>
              <a:t>Solution : un référentiel pivot</a:t>
            </a:r>
          </a:p>
          <a:p>
            <a:pPr lvl="1"/>
            <a:r>
              <a:rPr lang="fr-FR" dirty="0">
                <a:latin typeface="Calibri Light" panose="020F0302020204030204" pitchFamily="34" charset="0"/>
                <a:cs typeface="Calibri Light" panose="020F0302020204030204" pitchFamily="34" charset="0"/>
              </a:rPr>
              <a:t>Des critères de confiance harmonisés</a:t>
            </a:r>
          </a:p>
          <a:p>
            <a:pPr lvl="1"/>
            <a:r>
              <a:rPr lang="fr-FR" dirty="0">
                <a:latin typeface="Calibri Light" panose="020F0302020204030204" pitchFamily="34" charset="0"/>
                <a:cs typeface="Calibri Light" panose="020F0302020204030204" pitchFamily="34" charset="0"/>
              </a:rPr>
              <a:t>Une synthèse des bonnes pratiques</a:t>
            </a:r>
          </a:p>
          <a:p>
            <a:pPr lvl="1"/>
            <a:r>
              <a:rPr lang="fr-FR" dirty="0">
                <a:latin typeface="Calibri Light" panose="020F0302020204030204" pitchFamily="34" charset="0"/>
                <a:cs typeface="Calibri Light" panose="020F0302020204030204" pitchFamily="34" charset="0"/>
              </a:rPr>
              <a:t>Un lien vers les référentiels existants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Possibilité de filtrer</a:t>
            </a:r>
          </a:p>
          <a:p>
            <a:pPr lvl="1"/>
            <a:r>
              <a:rPr lang="fr-FR" dirty="0">
                <a:latin typeface="Calibri Light" panose="020F0302020204030204" pitchFamily="34" charset="0"/>
                <a:cs typeface="Calibri Light" panose="020F0302020204030204" pitchFamily="34" charset="0"/>
              </a:rPr>
              <a:t>Utile (voire suffisant) pour homologuer</a:t>
            </a:r>
          </a:p>
          <a:p>
            <a:pPr lvl="1"/>
            <a:r>
              <a:rPr lang="fr-FR" dirty="0">
                <a:latin typeface="Calibri Light" panose="020F0302020204030204" pitchFamily="34" charset="0"/>
                <a:cs typeface="Calibri Light" panose="020F0302020204030204" pitchFamily="34" charset="0"/>
              </a:rPr>
              <a:t>Valorisation des référentiels existants</a:t>
            </a:r>
          </a:p>
        </p:txBody>
      </p:sp>
      <p:graphicFrame>
        <p:nvGraphicFramePr>
          <p:cNvPr id="10" name="Espace réservé du contenu 4">
            <a:extLst>
              <a:ext uri="{FF2B5EF4-FFF2-40B4-BE49-F238E27FC236}">
                <a16:creationId xmlns:a16="http://schemas.microsoft.com/office/drawing/2014/main" id="{8586F23E-DD03-062A-D6C2-F64E95C111EA}"/>
              </a:ext>
            </a:extLst>
          </p:cNvPr>
          <p:cNvGraphicFramePr>
            <a:graphicFrameLocks noGrp="1"/>
          </p:cNvGraphicFramePr>
          <p:nvPr>
            <p:ph sz="half" idx="2"/>
            <p:extLst>
              <p:ext uri="{D42A27DB-BD31-4B8C-83A1-F6EECF244321}">
                <p14:modId xmlns:p14="http://schemas.microsoft.com/office/powerpoint/2010/main" val="275516014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a:extLst>
              <a:ext uri="{FF2B5EF4-FFF2-40B4-BE49-F238E27FC236}">
                <a16:creationId xmlns:a16="http://schemas.microsoft.com/office/drawing/2014/main" id="{3D4C8C1F-58A7-312E-2804-D62E2F0033D7}"/>
              </a:ext>
            </a:extLst>
          </p:cNvPr>
          <p:cNvSpPr>
            <a:spLocks noGrp="1"/>
          </p:cNvSpPr>
          <p:nvPr>
            <p:ph type="dt" sz="half" idx="10"/>
          </p:nvPr>
        </p:nvSpPr>
        <p:spPr/>
        <p:txBody>
          <a:bodyPr/>
          <a:lstStyle/>
          <a:p>
            <a:r>
              <a:rPr lang="fr-FR"/>
              <a:t>28/06/2025</a:t>
            </a:r>
          </a:p>
        </p:txBody>
      </p:sp>
      <p:sp>
        <p:nvSpPr>
          <p:cNvPr id="4" name="Espace réservé du pied de page 3">
            <a:extLst>
              <a:ext uri="{FF2B5EF4-FFF2-40B4-BE49-F238E27FC236}">
                <a16:creationId xmlns:a16="http://schemas.microsoft.com/office/drawing/2014/main" id="{56A8E8B0-22CA-2FAE-F4DF-16C1C4A5551A}"/>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DB60804-B771-B60F-290F-056BB2C32696}"/>
              </a:ext>
            </a:extLst>
          </p:cNvPr>
          <p:cNvSpPr>
            <a:spLocks noGrp="1"/>
          </p:cNvSpPr>
          <p:nvPr>
            <p:ph type="sldNum" sz="quarter" idx="12"/>
          </p:nvPr>
        </p:nvSpPr>
        <p:spPr/>
        <p:txBody>
          <a:bodyPr/>
          <a:lstStyle/>
          <a:p>
            <a:fld id="{2AB7902B-FF97-4A88-A08E-82393A7FCB0A}" type="slidenum">
              <a:rPr lang="fr-FR" smtClean="0"/>
              <a:t>5</a:t>
            </a:fld>
            <a:endParaRPr lang="fr-FR"/>
          </a:p>
        </p:txBody>
      </p:sp>
      <p:sp>
        <p:nvSpPr>
          <p:cNvPr id="6" name="Espace réservé du texte 5">
            <a:extLst>
              <a:ext uri="{FF2B5EF4-FFF2-40B4-BE49-F238E27FC236}">
                <a16:creationId xmlns:a16="http://schemas.microsoft.com/office/drawing/2014/main" id="{E0888117-E19D-D976-E09C-D9FB3282DBB5}"/>
              </a:ext>
            </a:extLst>
          </p:cNvPr>
          <p:cNvSpPr>
            <a:spLocks noGrp="1"/>
          </p:cNvSpPr>
          <p:nvPr>
            <p:ph type="body" sz="quarter" idx="13"/>
          </p:nvPr>
        </p:nvSpPr>
        <p:spPr/>
        <p:txBody>
          <a:bodyPr/>
          <a:lstStyle/>
          <a:p>
            <a:r>
              <a:rPr lang="fr-FR" dirty="0"/>
              <a:t>L’objectif : gérer les risques courants</a:t>
            </a:r>
          </a:p>
        </p:txBody>
      </p:sp>
    </p:spTree>
    <p:extLst>
      <p:ext uri="{BB962C8B-B14F-4D97-AF65-F5344CB8AC3E}">
        <p14:creationId xmlns:p14="http://schemas.microsoft.com/office/powerpoint/2010/main" val="3905136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052785-EEA5-FDEC-02A8-FF1235CA8E4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3 : approche par scénarios</a:t>
            </a:r>
          </a:p>
        </p:txBody>
      </p:sp>
      <p:sp>
        <p:nvSpPr>
          <p:cNvPr id="3" name="Espace réservé du contenu 2">
            <a:extLst>
              <a:ext uri="{FF2B5EF4-FFF2-40B4-BE49-F238E27FC236}">
                <a16:creationId xmlns:a16="http://schemas.microsoft.com/office/drawing/2014/main" id="{925F979D-ABEB-C288-1B84-141BE94EE5B9}"/>
              </a:ext>
            </a:extLst>
          </p:cNvPr>
          <p:cNvSpPr>
            <a:spLocks noGrp="1"/>
          </p:cNvSpPr>
          <p:nvPr>
            <p:ph sz="half" idx="1"/>
          </p:nvPr>
        </p:nvSpPr>
        <p:spPr/>
        <p:txBody>
          <a:bodyPr>
            <a:normAutofit fontScale="85000" lnSpcReduction="10000"/>
          </a:bodyPr>
          <a:lstStyle/>
          <a:p>
            <a:r>
              <a:rPr lang="fr-FR" dirty="0">
                <a:latin typeface="Calibri Light" panose="020F0302020204030204" pitchFamily="34" charset="0"/>
                <a:cs typeface="Calibri Light" panose="020F0302020204030204" pitchFamily="34" charset="0"/>
              </a:rPr>
              <a:t>Problème : pas d’approche définie</a:t>
            </a:r>
          </a:p>
          <a:p>
            <a:pPr lvl="1"/>
            <a:r>
              <a:rPr lang="fr-FR" dirty="0">
                <a:latin typeface="Calibri Light" panose="020F0302020204030204" pitchFamily="34" charset="0"/>
                <a:cs typeface="Calibri Light" panose="020F0302020204030204" pitchFamily="34" charset="0"/>
              </a:rPr>
              <a:t>Pas de méthode harmonisée pour gérer les risques spécifiques à l’IA</a:t>
            </a:r>
          </a:p>
          <a:p>
            <a:r>
              <a:rPr lang="fr-FR" dirty="0">
                <a:latin typeface="Calibri Light" panose="020F0302020204030204" pitchFamily="34" charset="0"/>
                <a:cs typeface="Calibri Light" panose="020F0302020204030204" pitchFamily="34" charset="0"/>
              </a:rPr>
              <a:t>Solution : spécialiser sa méthode</a:t>
            </a:r>
          </a:p>
          <a:p>
            <a:pPr lvl="1"/>
            <a:r>
              <a:rPr lang="fr-FR" dirty="0">
                <a:latin typeface="Calibri Light" panose="020F0302020204030204" pitchFamily="34" charset="0"/>
                <a:cs typeface="Calibri Light" panose="020F0302020204030204" pitchFamily="34" charset="0"/>
              </a:rPr>
              <a:t>Nos méthodes de gestion des risques de sécurité de l’information fonctionnent</a:t>
            </a:r>
          </a:p>
          <a:p>
            <a:pPr lvl="1"/>
            <a:r>
              <a:rPr lang="fr-FR" dirty="0">
                <a:latin typeface="Calibri Light" panose="020F0302020204030204" pitchFamily="34" charset="0"/>
                <a:cs typeface="Calibri Light" panose="020F0302020204030204" pitchFamily="34" charset="0"/>
              </a:rPr>
              <a:t>Prendre en compte les spécificités de l’IA : données, algorithmes, conséquences au-delà de l’organisme, attaques et mesures spécifiques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On n’ajoute pas de nouvel outil</a:t>
            </a:r>
          </a:p>
          <a:p>
            <a:pPr lvl="1"/>
            <a:r>
              <a:rPr lang="fr-FR" dirty="0">
                <a:latin typeface="Calibri Light" panose="020F0302020204030204" pitchFamily="34" charset="0"/>
                <a:cs typeface="Calibri Light" panose="020F0302020204030204" pitchFamily="34" charset="0"/>
              </a:rPr>
              <a:t>On considère réellement les spécificités</a:t>
            </a:r>
          </a:p>
          <a:p>
            <a:pPr lvl="1"/>
            <a:r>
              <a:rPr lang="fr-FR" dirty="0">
                <a:latin typeface="Calibri Light" panose="020F0302020204030204" pitchFamily="34" charset="0"/>
                <a:cs typeface="Calibri Light" panose="020F0302020204030204" pitchFamily="34" charset="0"/>
              </a:rPr>
              <a:t>Directement utile pour homologuer</a:t>
            </a:r>
          </a:p>
          <a:p>
            <a:pPr lvl="1"/>
            <a:endParaRPr lang="fr-FR" dirty="0">
              <a:latin typeface="Calibri Light" panose="020F0302020204030204" pitchFamily="34" charset="0"/>
              <a:cs typeface="Calibri Light" panose="020F0302020204030204" pitchFamily="34" charset="0"/>
            </a:endParaRPr>
          </a:p>
          <a:p>
            <a:endParaRPr lang="fr-FR" dirty="0">
              <a:latin typeface="Calibri Light" panose="020F0302020204030204" pitchFamily="34" charset="0"/>
              <a:cs typeface="Calibri Light" panose="020F0302020204030204" pitchFamily="34" charset="0"/>
            </a:endParaRPr>
          </a:p>
        </p:txBody>
      </p:sp>
      <p:graphicFrame>
        <p:nvGraphicFramePr>
          <p:cNvPr id="5" name="Espace réservé du contenu 4">
            <a:extLst>
              <a:ext uri="{FF2B5EF4-FFF2-40B4-BE49-F238E27FC236}">
                <a16:creationId xmlns:a16="http://schemas.microsoft.com/office/drawing/2014/main" id="{84077CA9-6AB5-BA99-5E2A-796E306CF047}"/>
              </a:ext>
            </a:extLst>
          </p:cNvPr>
          <p:cNvGraphicFramePr>
            <a:graphicFrameLocks noGrp="1"/>
          </p:cNvGraphicFramePr>
          <p:nvPr>
            <p:ph sz="half" idx="2"/>
            <p:extLst>
              <p:ext uri="{D42A27DB-BD31-4B8C-83A1-F6EECF244321}">
                <p14:modId xmlns:p14="http://schemas.microsoft.com/office/powerpoint/2010/main" val="1778597568"/>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B85D3FE9-2769-F707-7CBC-440B79B7A771}"/>
              </a:ext>
            </a:extLst>
          </p:cNvPr>
          <p:cNvSpPr>
            <a:spLocks noGrp="1"/>
          </p:cNvSpPr>
          <p:nvPr>
            <p:ph type="dt" sz="half" idx="10"/>
          </p:nvPr>
        </p:nvSpPr>
        <p:spPr/>
        <p:txBody>
          <a:bodyPr/>
          <a:lstStyle/>
          <a:p>
            <a:r>
              <a:rPr lang="fr-FR"/>
              <a:t>28/06/2025</a:t>
            </a:r>
          </a:p>
        </p:txBody>
      </p:sp>
      <p:sp>
        <p:nvSpPr>
          <p:cNvPr id="6" name="Espace réservé du pied de page 5">
            <a:extLst>
              <a:ext uri="{FF2B5EF4-FFF2-40B4-BE49-F238E27FC236}">
                <a16:creationId xmlns:a16="http://schemas.microsoft.com/office/drawing/2014/main" id="{C804A60A-7D7F-BC98-92EB-97D5D8D2D8BA}"/>
              </a:ext>
            </a:extLst>
          </p:cNvPr>
          <p:cNvSpPr>
            <a:spLocks noGrp="1"/>
          </p:cNvSpPr>
          <p:nvPr>
            <p:ph type="ftr" sz="quarter" idx="11"/>
          </p:nvPr>
        </p:nvSpPr>
        <p:spPr/>
        <p:txBody>
          <a:bodyPr/>
          <a:lstStyle/>
          <a:p>
            <a:r>
              <a:rPr lang="fr-FR"/>
              <a:t>IA - Vers une approche globale de gestion des risques</a:t>
            </a:r>
          </a:p>
        </p:txBody>
      </p:sp>
      <p:sp>
        <p:nvSpPr>
          <p:cNvPr id="8" name="Espace réservé du numéro de diapositive 7">
            <a:extLst>
              <a:ext uri="{FF2B5EF4-FFF2-40B4-BE49-F238E27FC236}">
                <a16:creationId xmlns:a16="http://schemas.microsoft.com/office/drawing/2014/main" id="{F00CF6C6-ECD0-CD14-E504-6DFC7934CE6E}"/>
              </a:ext>
            </a:extLst>
          </p:cNvPr>
          <p:cNvSpPr>
            <a:spLocks noGrp="1"/>
          </p:cNvSpPr>
          <p:nvPr>
            <p:ph type="sldNum" sz="quarter" idx="12"/>
          </p:nvPr>
        </p:nvSpPr>
        <p:spPr/>
        <p:txBody>
          <a:bodyPr/>
          <a:lstStyle/>
          <a:p>
            <a:fld id="{2AB7902B-FF97-4A88-A08E-82393A7FCB0A}" type="slidenum">
              <a:rPr lang="fr-FR" smtClean="0"/>
              <a:t>6</a:t>
            </a:fld>
            <a:endParaRPr lang="fr-FR"/>
          </a:p>
        </p:txBody>
      </p:sp>
      <p:sp>
        <p:nvSpPr>
          <p:cNvPr id="9" name="Espace réservé du texte 8">
            <a:extLst>
              <a:ext uri="{FF2B5EF4-FFF2-40B4-BE49-F238E27FC236}">
                <a16:creationId xmlns:a16="http://schemas.microsoft.com/office/drawing/2014/main" id="{FE60B3FC-D944-E055-DA30-BA5558489C32}"/>
              </a:ext>
            </a:extLst>
          </p:cNvPr>
          <p:cNvSpPr>
            <a:spLocks noGrp="1"/>
          </p:cNvSpPr>
          <p:nvPr>
            <p:ph type="body" sz="quarter" idx="13"/>
          </p:nvPr>
        </p:nvSpPr>
        <p:spPr/>
        <p:txBody>
          <a:bodyPr/>
          <a:lstStyle/>
          <a:p>
            <a:r>
              <a:rPr lang="fr-FR" dirty="0"/>
              <a:t>L’objectif  : gérer les attaques ciblées</a:t>
            </a:r>
          </a:p>
        </p:txBody>
      </p:sp>
      <p:sp>
        <p:nvSpPr>
          <p:cNvPr id="7" name="ZoneTexte 6">
            <a:extLst>
              <a:ext uri="{FF2B5EF4-FFF2-40B4-BE49-F238E27FC236}">
                <a16:creationId xmlns:a16="http://schemas.microsoft.com/office/drawing/2014/main" id="{2CF0EA32-EB83-5480-24C6-DC927327ED61}"/>
              </a:ext>
            </a:extLst>
          </p:cNvPr>
          <p:cNvSpPr txBox="1"/>
          <p:nvPr/>
        </p:nvSpPr>
        <p:spPr>
          <a:xfrm>
            <a:off x="6172200" y="1771072"/>
            <a:ext cx="5181600" cy="400110"/>
          </a:xfrm>
          <a:prstGeom prst="rect">
            <a:avLst/>
          </a:prstGeom>
          <a:noFill/>
        </p:spPr>
        <p:txBody>
          <a:bodyPr wrap="square">
            <a:spAutoFit/>
          </a:bodyPr>
          <a:lstStyle/>
          <a:p>
            <a:pPr algn="ctr"/>
            <a:r>
              <a:rPr lang="fr-FR" sz="2000" dirty="0">
                <a:latin typeface="Calibri Light" panose="020F0302020204030204" pitchFamily="34" charset="0"/>
                <a:cs typeface="Calibri Light" panose="020F0302020204030204" pitchFamily="34" charset="0"/>
              </a:rPr>
              <a:t>Exemple : spécialisation d’EBIOS </a:t>
            </a:r>
            <a:r>
              <a:rPr lang="fr-FR" sz="2000" i="1" dirty="0">
                <a:latin typeface="Calibri Light" panose="020F0302020204030204" pitchFamily="34" charset="0"/>
                <a:cs typeface="Calibri Light" panose="020F0302020204030204" pitchFamily="34" charset="0"/>
              </a:rPr>
              <a:t>Risk Manager</a:t>
            </a:r>
            <a:endParaRPr lang="fr-FR" sz="2000" dirty="0"/>
          </a:p>
        </p:txBody>
      </p:sp>
    </p:spTree>
    <p:extLst>
      <p:ext uri="{BB962C8B-B14F-4D97-AF65-F5344CB8AC3E}">
        <p14:creationId xmlns:p14="http://schemas.microsoft.com/office/powerpoint/2010/main" val="310348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F321B48-FCFD-58CE-0A6F-1709655BE221}"/>
              </a:ext>
            </a:extLst>
          </p:cNvPr>
          <p:cNvSpPr>
            <a:spLocks noGrp="1"/>
          </p:cNvSpPr>
          <p:nvPr>
            <p:ph type="title"/>
          </p:nvPr>
        </p:nvSpPr>
        <p:spPr/>
        <p:txBody>
          <a:bodyPr>
            <a:normAutofit fontScale="90000"/>
          </a:bodyPr>
          <a:lstStyle/>
          <a:p>
            <a:r>
              <a:rPr lang="fr-FR" dirty="0"/>
              <a:t>Pour finir…</a:t>
            </a:r>
          </a:p>
        </p:txBody>
      </p:sp>
      <p:sp>
        <p:nvSpPr>
          <p:cNvPr id="8" name="Espace réservé du contenu 7">
            <a:extLst>
              <a:ext uri="{FF2B5EF4-FFF2-40B4-BE49-F238E27FC236}">
                <a16:creationId xmlns:a16="http://schemas.microsoft.com/office/drawing/2014/main" id="{F1110792-B448-2E78-1359-E99CFEAB3383}"/>
              </a:ext>
            </a:extLst>
          </p:cNvPr>
          <p:cNvSpPr>
            <a:spLocks noGrp="1"/>
          </p:cNvSpPr>
          <p:nvPr>
            <p:ph idx="1"/>
          </p:nvPr>
        </p:nvSpPr>
        <p:spPr/>
        <p:txBody>
          <a:bodyPr/>
          <a:lstStyle/>
          <a:p>
            <a:endParaRPr lang="fr-FR" dirty="0"/>
          </a:p>
        </p:txBody>
      </p:sp>
      <p:sp>
        <p:nvSpPr>
          <p:cNvPr id="4" name="Espace réservé du pied de page 3">
            <a:extLst>
              <a:ext uri="{FF2B5EF4-FFF2-40B4-BE49-F238E27FC236}">
                <a16:creationId xmlns:a16="http://schemas.microsoft.com/office/drawing/2014/main" id="{43684D87-BC33-23A8-995A-DB7A30C98D03}"/>
              </a:ext>
            </a:extLst>
          </p:cNvPr>
          <p:cNvSpPr>
            <a:spLocks noGrp="1"/>
          </p:cNvSpPr>
          <p:nvPr>
            <p:ph type="ftr" sz="quarter" idx="11"/>
          </p:nvPr>
        </p:nvSpPr>
        <p:spPr/>
        <p:txBody>
          <a:bodyPr/>
          <a:lstStyle/>
          <a:p>
            <a:pPr rtl="0"/>
            <a:r>
              <a:rPr lang="fr-FR" noProof="0"/>
              <a:t>IA - Vers une approche globale de gestion des risques</a:t>
            </a:r>
          </a:p>
        </p:txBody>
      </p:sp>
      <p:sp>
        <p:nvSpPr>
          <p:cNvPr id="2" name="Espace réservé de la date 1">
            <a:extLst>
              <a:ext uri="{FF2B5EF4-FFF2-40B4-BE49-F238E27FC236}">
                <a16:creationId xmlns:a16="http://schemas.microsoft.com/office/drawing/2014/main" id="{FEEB427D-54F8-6311-BD6A-B87704FEBF2C}"/>
              </a:ext>
            </a:extLst>
          </p:cNvPr>
          <p:cNvSpPr>
            <a:spLocks noGrp="1"/>
          </p:cNvSpPr>
          <p:nvPr>
            <p:ph type="dt" sz="half" idx="10"/>
          </p:nvPr>
        </p:nvSpPr>
        <p:spPr/>
        <p:txBody>
          <a:bodyPr/>
          <a:lstStyle/>
          <a:p>
            <a:r>
              <a:rPr lang="fr-FR"/>
              <a:t>28/06/2025</a:t>
            </a:r>
            <a:endParaRPr lang="fr-FR" dirty="0"/>
          </a:p>
        </p:txBody>
      </p:sp>
      <p:sp>
        <p:nvSpPr>
          <p:cNvPr id="3" name="Espace réservé du numéro de diapositive 2">
            <a:extLst>
              <a:ext uri="{FF2B5EF4-FFF2-40B4-BE49-F238E27FC236}">
                <a16:creationId xmlns:a16="http://schemas.microsoft.com/office/drawing/2014/main" id="{5640FF86-944A-9BFB-8933-88B836AC6875}"/>
              </a:ext>
            </a:extLst>
          </p:cNvPr>
          <p:cNvSpPr>
            <a:spLocks noGrp="1"/>
          </p:cNvSpPr>
          <p:nvPr>
            <p:ph type="sldNum" sz="quarter" idx="12"/>
          </p:nvPr>
        </p:nvSpPr>
        <p:spPr/>
        <p:txBody>
          <a:bodyPr/>
          <a:lstStyle/>
          <a:p>
            <a:fld id="{294A09A9-5501-47C1-A89A-A340965A2BE2}" type="slidenum">
              <a:rPr lang="fr-FR" smtClean="0"/>
              <a:pPr/>
              <a:t>7</a:t>
            </a:fld>
            <a:endParaRPr lang="fr-FR"/>
          </a:p>
        </p:txBody>
      </p:sp>
    </p:spTree>
    <p:extLst>
      <p:ext uri="{BB962C8B-B14F-4D97-AF65-F5344CB8AC3E}">
        <p14:creationId xmlns:p14="http://schemas.microsoft.com/office/powerpoint/2010/main" val="3402880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normAutofit fontScale="90000"/>
          </a:bodyPr>
          <a:lstStyle/>
          <a:p>
            <a:r>
              <a:rPr lang="fr-FR" noProof="0" dirty="0">
                <a:solidFill>
                  <a:srgbClr val="7A7A7A"/>
                </a:solidFill>
              </a:rPr>
              <a:t>Ressources utilisées</a:t>
            </a:r>
          </a:p>
        </p:txBody>
      </p:sp>
      <p:sp>
        <p:nvSpPr>
          <p:cNvPr id="7" name="Espace réservé du contenu 6">
            <a:extLst>
              <a:ext uri="{FF2B5EF4-FFF2-40B4-BE49-F238E27FC236}">
                <a16:creationId xmlns:a16="http://schemas.microsoft.com/office/drawing/2014/main" id="{3B111B93-3E32-4B76-AA9E-FA27A4010B47}"/>
              </a:ext>
            </a:extLst>
          </p:cNvPr>
          <p:cNvSpPr>
            <a:spLocks noGrp="1"/>
          </p:cNvSpPr>
          <p:nvPr>
            <p:ph idx="1"/>
          </p:nvPr>
        </p:nvSpPr>
        <p:spPr/>
        <p:txBody>
          <a:bodyPr/>
          <a:lstStyle/>
          <a:p>
            <a:r>
              <a:rPr lang="fr-FR" dirty="0"/>
              <a:t>Images</a:t>
            </a:r>
          </a:p>
          <a:p>
            <a:pPr lvl="1"/>
            <a:r>
              <a:rPr lang="fr-FR" dirty="0"/>
              <a:t>Page de garde : </a:t>
            </a:r>
            <a:r>
              <a:rPr lang="fr-FR" dirty="0" err="1"/>
              <a:t>Grid</a:t>
            </a:r>
            <a:r>
              <a:rPr lang="fr-FR" dirty="0"/>
              <a:t>, par Magic Creative, de PIXABAY</a:t>
            </a:r>
          </a:p>
          <a:p>
            <a:pPr lvl="1"/>
            <a:r>
              <a:rPr lang="fr-FR" dirty="0"/>
              <a:t>Logo : Matthieu GRALL expert-conseil</a:t>
            </a:r>
          </a:p>
          <a:p>
            <a:pPr lvl="1"/>
            <a:r>
              <a:rPr lang="fr-FR" dirty="0"/>
              <a:t>Autres : photothèque de MICROSOFT Office</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IA - Vers une approche globale de gestion des risques</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8</a:t>
            </a:fld>
            <a:endParaRPr lang="fr-FR" noProof="0"/>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28/06/2025</a:t>
            </a:r>
          </a:p>
        </p:txBody>
      </p:sp>
    </p:spTree>
    <p:extLst>
      <p:ext uri="{BB962C8B-B14F-4D97-AF65-F5344CB8AC3E}">
        <p14:creationId xmlns:p14="http://schemas.microsoft.com/office/powerpoint/2010/main" val="3676879581"/>
      </p:ext>
    </p:extLst>
  </p:cSld>
  <p:clrMapOvr>
    <a:masterClrMapping/>
  </p:clrMapOvr>
</p:sld>
</file>

<file path=ppt/theme/theme1.xml><?xml version="1.0" encoding="utf-8"?>
<a:theme xmlns:a="http://schemas.openxmlformats.org/drawingml/2006/main" name="MG - Global">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atthieu GRALL">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48503</TotalTime>
  <Words>757</Words>
  <Application>Microsoft Office PowerPoint</Application>
  <PresentationFormat>Grand écran</PresentationFormat>
  <Paragraphs>141</Paragraphs>
  <Slides>8</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8</vt:i4>
      </vt:variant>
    </vt:vector>
  </HeadingPairs>
  <TitlesOfParts>
    <vt:vector size="12" baseType="lpstr">
      <vt:lpstr>Arial</vt:lpstr>
      <vt:lpstr>Calibri</vt:lpstr>
      <vt:lpstr>Calibri Light</vt:lpstr>
      <vt:lpstr>MG - Global</vt:lpstr>
      <vt:lpstr>Vers une approche globale de gestion des risques</vt:lpstr>
      <vt:lpstr>Le projet en synthèse</vt:lpstr>
      <vt:lpstr>La logique générale</vt:lpstr>
      <vt:lpstr>Étape 1 : qualification a priori</vt:lpstr>
      <vt:lpstr>Étape 2 : approche par conformité</vt:lpstr>
      <vt:lpstr>Étape 3 : approche par scénarios</vt:lpstr>
      <vt:lpstr>Pour finir…</vt:lpstr>
      <vt:lpstr>Ressources utilisées</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35</cp:revision>
  <dcterms:created xsi:type="dcterms:W3CDTF">2024-08-08T18:09:03Z</dcterms:created>
  <dcterms:modified xsi:type="dcterms:W3CDTF">2025-06-28T03:04:26Z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